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3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ndart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8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35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94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35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3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4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80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52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67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7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209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ACA0-A043-411F-A604-CFBE6D84A7ED}" type="datetimeFigureOut">
              <a:rPr lang="de-DE" smtClean="0"/>
              <a:t>24.02.2016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FBA33-1F79-478C-9F03-17BE1F69A0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75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63688" y="332656"/>
            <a:ext cx="5472608" cy="48245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/>
          <p:cNvSpPr/>
          <p:nvPr/>
        </p:nvSpPr>
        <p:spPr>
          <a:xfrm>
            <a:off x="2411760" y="1306490"/>
            <a:ext cx="2420652" cy="21602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3995936" y="2132856"/>
            <a:ext cx="2096616" cy="20162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2705911" y="1776269"/>
            <a:ext cx="1794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Random subcohort </a:t>
            </a:r>
          </a:p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(n=2295)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3968" y="2924944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</a:p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(n=251)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5856" y="692696"/>
            <a:ext cx="2754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EPIC Potsdam cohort </a:t>
            </a:r>
          </a:p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(n=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27,548)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1678" y="1452007"/>
            <a:ext cx="2507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CRC cases in the subcohort </a:t>
            </a:r>
          </a:p>
          <a:p>
            <a:pPr algn="ctr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(n=40)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499992" y="1821339"/>
            <a:ext cx="660520" cy="80289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9553" y="5905546"/>
            <a:ext cx="80251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Pictorial representation of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 case-cohort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design: the EPIC Potsdam Case-Cohort Study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8128" y="6180111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 2: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Multivariable-adjusted Relative Risks (95% Confidence Intervals) of Circulating Omentin Concentrations with Risk of Colorectal Cancer with Additional Adjustment for Metabolic Biomarkers: The EPIC Potsdam Case-Cohort Study 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071172"/>
              </p:ext>
            </p:extLst>
          </p:nvPr>
        </p:nvGraphicFramePr>
        <p:xfrm>
          <a:off x="647056" y="-1539552"/>
          <a:ext cx="8496944" cy="765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SPW 11.0 Graph" r:id="rId3" imgW="10865520" imgH="9784800" progId="SigmaPlotGraphicObject.10">
                  <p:embed/>
                </p:oleObj>
              </mc:Choice>
              <mc:Fallback>
                <p:oleObj name="SPW 11.0 Graph" r:id="rId3" imgW="10865520" imgH="9784800" progId="SigmaPlotGraphicObject.1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056" y="-1539552"/>
                        <a:ext cx="8496944" cy="7659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70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img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2" y="1210930"/>
            <a:ext cx="4205553" cy="402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838" y="5703639"/>
            <a:ext cx="8728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3.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Predictive ability of  pre-diagnostic omentin concentrations  beyond established lifestyle and metabolic risk factors for colorectal cancer (Panel A) men and (Panel B)  women: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EPIC Potsdam Case-Cohort Study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843" y="78080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8906" y="78080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img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10930"/>
            <a:ext cx="3952056" cy="402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1543581"/>
            <a:ext cx="2483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1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difference between models </a:t>
            </a:r>
            <a:r>
              <a:rPr lang="de-DE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&lt;0.0001</a:t>
            </a:r>
            <a:endParaRPr lang="de-DE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1524692"/>
            <a:ext cx="2483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1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difference between models </a:t>
            </a:r>
            <a:r>
              <a:rPr lang="de-DE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&lt;0.0001</a:t>
            </a:r>
            <a:endParaRPr lang="de-DE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7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SPW 11.0 Graph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Standart</dc:creator>
  <cp:lastModifiedBy>Standart</cp:lastModifiedBy>
  <cp:revision>16</cp:revision>
  <cp:lastPrinted>2015-10-19T15:06:40Z</cp:lastPrinted>
  <dcterms:created xsi:type="dcterms:W3CDTF">2015-10-08T07:50:02Z</dcterms:created>
  <dcterms:modified xsi:type="dcterms:W3CDTF">2016-02-24T11:25:50Z</dcterms:modified>
</cp:coreProperties>
</file>