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60" d="100"/>
          <a:sy n="160" d="100"/>
        </p:scale>
        <p:origin x="11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35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06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39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05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4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6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6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41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5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8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8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091F4-4A8D-4C5D-A9CD-487DB81D30F0}" type="datetimeFigureOut">
              <a:rPr lang="en-US" smtClean="0"/>
              <a:t>2019-05-14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D7FD0-7046-4008-AD67-5CEB8F1C5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88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751975"/>
            <a:ext cx="2824105" cy="21160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48773"/>
            <a:ext cx="2824105" cy="21160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748773"/>
            <a:ext cx="2824105" cy="21160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12160" y="379441"/>
            <a:ext cx="100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Negative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379441"/>
            <a:ext cx="140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Intermediate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7504" y="379441"/>
            <a:ext cx="79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182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ITB_174242</dc:creator>
  <cp:lastModifiedBy>Simon Joosse</cp:lastModifiedBy>
  <cp:revision>2</cp:revision>
  <dcterms:created xsi:type="dcterms:W3CDTF">2019-05-14T11:39:49Z</dcterms:created>
  <dcterms:modified xsi:type="dcterms:W3CDTF">2019-05-14T11:49:18Z</dcterms:modified>
</cp:coreProperties>
</file>