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71"/>
    <p:restoredTop sz="94637"/>
  </p:normalViewPr>
  <p:slideViewPr>
    <p:cSldViewPr snapToGrid="0">
      <p:cViewPr>
        <p:scale>
          <a:sx n="125" d="100"/>
          <a:sy n="125" d="100"/>
        </p:scale>
        <p:origin x="1138" y="-34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 Yuanyue" userId="62878614061aa2c9" providerId="LiveId" clId="{A6717567-DE46-4D48-9E0B-901E80F8CA57}"/>
    <pc:docChg chg="modSld">
      <pc:chgData name="Li Yuanyue" userId="62878614061aa2c9" providerId="LiveId" clId="{A6717567-DE46-4D48-9E0B-901E80F8CA57}" dt="2019-07-27T07:56:49.826" v="11" actId="1036"/>
      <pc:docMkLst>
        <pc:docMk/>
      </pc:docMkLst>
      <pc:sldChg chg="modSp">
        <pc:chgData name="Li Yuanyue" userId="62878614061aa2c9" providerId="LiveId" clId="{A6717567-DE46-4D48-9E0B-901E80F8CA57}" dt="2019-07-27T07:56:49.826" v="11" actId="1036"/>
        <pc:sldMkLst>
          <pc:docMk/>
          <pc:sldMk cId="3522457814" sldId="256"/>
        </pc:sldMkLst>
        <pc:spChg chg="mod">
          <ac:chgData name="Li Yuanyue" userId="62878614061aa2c9" providerId="LiveId" clId="{A6717567-DE46-4D48-9E0B-901E80F8CA57}" dt="2019-07-27T07:56:49.826" v="11" actId="1036"/>
          <ac:spMkLst>
            <pc:docMk/>
            <pc:sldMk cId="3522457814" sldId="256"/>
            <ac:spMk id="13" creationId="{A466714F-F67D-434C-A878-7E47CC97DDC2}"/>
          </ac:spMkLst>
        </pc:spChg>
      </pc:sldChg>
    </pc:docChg>
  </pc:docChgLst>
  <pc:docChgLst>
    <pc:chgData name="Li Yuanyue" userId="62878614061aa2c9" providerId="LiveId" clId="{446941F5-8453-4EAE-9467-E2E0A50328FB}"/>
    <pc:docChg chg="custSel addSld modSld">
      <pc:chgData name="Li Yuanyue" userId="62878614061aa2c9" providerId="LiveId" clId="{446941F5-8453-4EAE-9467-E2E0A50328FB}" dt="2019-07-20T06:16:27.271" v="159" actId="1038"/>
      <pc:docMkLst>
        <pc:docMk/>
      </pc:docMkLst>
      <pc:sldChg chg="addSp delSp modSp add">
        <pc:chgData name="Li Yuanyue" userId="62878614061aa2c9" providerId="LiveId" clId="{446941F5-8453-4EAE-9467-E2E0A50328FB}" dt="2019-07-20T06:16:27.271" v="159" actId="1038"/>
        <pc:sldMkLst>
          <pc:docMk/>
          <pc:sldMk cId="3522457814" sldId="256"/>
        </pc:sldMkLst>
        <pc:spChg chg="del">
          <ac:chgData name="Li Yuanyue" userId="62878614061aa2c9" providerId="LiveId" clId="{446941F5-8453-4EAE-9467-E2E0A50328FB}" dt="2019-07-20T06:06:22.207" v="1" actId="478"/>
          <ac:spMkLst>
            <pc:docMk/>
            <pc:sldMk cId="3522457814" sldId="256"/>
            <ac:spMk id="2" creationId="{0FBC416E-E4B2-4684-9562-E330D92B66A5}"/>
          </ac:spMkLst>
        </pc:spChg>
        <pc:spChg chg="del">
          <ac:chgData name="Li Yuanyue" userId="62878614061aa2c9" providerId="LiveId" clId="{446941F5-8453-4EAE-9467-E2E0A50328FB}" dt="2019-07-20T06:06:22.207" v="1" actId="478"/>
          <ac:spMkLst>
            <pc:docMk/>
            <pc:sldMk cId="3522457814" sldId="256"/>
            <ac:spMk id="3" creationId="{3761E1CF-B538-4922-A4C7-2C355DAF8006}"/>
          </ac:spMkLst>
        </pc:spChg>
        <pc:spChg chg="add mod">
          <ac:chgData name="Li Yuanyue" userId="62878614061aa2c9" providerId="LiveId" clId="{446941F5-8453-4EAE-9467-E2E0A50328FB}" dt="2019-07-20T06:16:03.161" v="71" actId="164"/>
          <ac:spMkLst>
            <pc:docMk/>
            <pc:sldMk cId="3522457814" sldId="256"/>
            <ac:spMk id="11" creationId="{6D5E8892-0BF5-4923-9EF0-85EFF62C3B6A}"/>
          </ac:spMkLst>
        </pc:spChg>
        <pc:spChg chg="add mod">
          <ac:chgData name="Li Yuanyue" userId="62878614061aa2c9" providerId="LiveId" clId="{446941F5-8453-4EAE-9467-E2E0A50328FB}" dt="2019-07-20T06:16:27.271" v="159" actId="1038"/>
          <ac:spMkLst>
            <pc:docMk/>
            <pc:sldMk cId="3522457814" sldId="256"/>
            <ac:spMk id="12" creationId="{87477C98-28A9-413D-924E-0E3639102B6C}"/>
          </ac:spMkLst>
        </pc:spChg>
        <pc:spChg chg="add mod">
          <ac:chgData name="Li Yuanyue" userId="62878614061aa2c9" providerId="LiveId" clId="{446941F5-8453-4EAE-9467-E2E0A50328FB}" dt="2019-07-20T06:16:22.439" v="138" actId="1036"/>
          <ac:spMkLst>
            <pc:docMk/>
            <pc:sldMk cId="3522457814" sldId="256"/>
            <ac:spMk id="13" creationId="{A466714F-F67D-434C-A878-7E47CC97DDC2}"/>
          </ac:spMkLst>
        </pc:spChg>
        <pc:spChg chg="add mod">
          <ac:chgData name="Li Yuanyue" userId="62878614061aa2c9" providerId="LiveId" clId="{446941F5-8453-4EAE-9467-E2E0A50328FB}" dt="2019-07-20T06:15:40.870" v="62" actId="113"/>
          <ac:spMkLst>
            <pc:docMk/>
            <pc:sldMk cId="3522457814" sldId="256"/>
            <ac:spMk id="14" creationId="{968192BA-393C-4D35-9D10-F95EBEBDD40F}"/>
          </ac:spMkLst>
        </pc:spChg>
        <pc:spChg chg="add mod">
          <ac:chgData name="Li Yuanyue" userId="62878614061aa2c9" providerId="LiveId" clId="{446941F5-8453-4EAE-9467-E2E0A50328FB}" dt="2019-07-20T06:16:27.271" v="159" actId="1038"/>
          <ac:spMkLst>
            <pc:docMk/>
            <pc:sldMk cId="3522457814" sldId="256"/>
            <ac:spMk id="15" creationId="{0193852F-5241-4342-9874-ADDDAEB827B5}"/>
          </ac:spMkLst>
        </pc:spChg>
        <pc:spChg chg="add mod">
          <ac:chgData name="Li Yuanyue" userId="62878614061aa2c9" providerId="LiveId" clId="{446941F5-8453-4EAE-9467-E2E0A50328FB}" dt="2019-07-20T06:16:27.271" v="159" actId="1038"/>
          <ac:spMkLst>
            <pc:docMk/>
            <pc:sldMk cId="3522457814" sldId="256"/>
            <ac:spMk id="16" creationId="{CDA19D9F-A00A-4B10-83B3-6ABFACE13E7E}"/>
          </ac:spMkLst>
        </pc:spChg>
        <pc:grpChg chg="add mod">
          <ac:chgData name="Li Yuanyue" userId="62878614061aa2c9" providerId="LiveId" clId="{446941F5-8453-4EAE-9467-E2E0A50328FB}" dt="2019-07-20T06:16:27.271" v="159" actId="1038"/>
          <ac:grpSpMkLst>
            <pc:docMk/>
            <pc:sldMk cId="3522457814" sldId="256"/>
            <ac:grpSpMk id="17" creationId="{A78AF279-73A5-46BC-808E-44A5524F01CE}"/>
          </ac:grpSpMkLst>
        </pc:grpChg>
        <pc:graphicFrameChg chg="add del mod">
          <ac:chgData name="Li Yuanyue" userId="62878614061aa2c9" providerId="LiveId" clId="{446941F5-8453-4EAE-9467-E2E0A50328FB}" dt="2019-07-20T06:10:57.725" v="6" actId="478"/>
          <ac:graphicFrameMkLst>
            <pc:docMk/>
            <pc:sldMk cId="3522457814" sldId="256"/>
            <ac:graphicFrameMk id="4" creationId="{1B2263B3-04AB-4922-8945-6BFCB7C7E587}"/>
          </ac:graphicFrameMkLst>
        </pc:graphicFrameChg>
        <pc:picChg chg="add del mod">
          <ac:chgData name="Li Yuanyue" userId="62878614061aa2c9" providerId="LiveId" clId="{446941F5-8453-4EAE-9467-E2E0A50328FB}" dt="2019-07-20T06:13:57.117" v="9" actId="478"/>
          <ac:picMkLst>
            <pc:docMk/>
            <pc:sldMk cId="3522457814" sldId="256"/>
            <ac:picMk id="6" creationId="{3BF8C50F-FC17-481C-A3D1-6F2F06B5956F}"/>
          </ac:picMkLst>
        </pc:picChg>
        <pc:picChg chg="add mod">
          <ac:chgData name="Li Yuanyue" userId="62878614061aa2c9" providerId="LiveId" clId="{446941F5-8453-4EAE-9467-E2E0A50328FB}" dt="2019-07-20T06:16:03.161" v="71" actId="164"/>
          <ac:picMkLst>
            <pc:docMk/>
            <pc:sldMk cId="3522457814" sldId="256"/>
            <ac:picMk id="8" creationId="{7A654195-12F3-4921-AB1D-DBAECCD633CE}"/>
          </ac:picMkLst>
        </pc:picChg>
        <pc:picChg chg="add mod">
          <ac:chgData name="Li Yuanyue" userId="62878614061aa2c9" providerId="LiveId" clId="{446941F5-8453-4EAE-9467-E2E0A50328FB}" dt="2019-07-20T06:16:27.271" v="159" actId="1038"/>
          <ac:picMkLst>
            <pc:docMk/>
            <pc:sldMk cId="3522457814" sldId="256"/>
            <ac:picMk id="10" creationId="{256DE72B-EE2A-4D33-B3D0-F0AFC38CFACD}"/>
          </ac:picMkLst>
        </pc:picChg>
      </pc:sldChg>
    </pc:docChg>
  </pc:docChgLst>
  <pc:docChgLst>
    <pc:chgData name="Li Yuanyue" userId="62878614061aa2c9" providerId="LiveId" clId="{5E51F7BD-7C2F-42A2-9840-371EB3E5CC3B}"/>
    <pc:docChg chg="custSel modSld">
      <pc:chgData name="Li Yuanyue" userId="62878614061aa2c9" providerId="LiveId" clId="{5E51F7BD-7C2F-42A2-9840-371EB3E5CC3B}" dt="2019-07-25T06:07:28.660" v="176" actId="20577"/>
      <pc:docMkLst>
        <pc:docMk/>
      </pc:docMkLst>
      <pc:sldChg chg="modSp">
        <pc:chgData name="Li Yuanyue" userId="62878614061aa2c9" providerId="LiveId" clId="{5E51F7BD-7C2F-42A2-9840-371EB3E5CC3B}" dt="2019-07-25T06:07:28.660" v="176" actId="20577"/>
        <pc:sldMkLst>
          <pc:docMk/>
          <pc:sldMk cId="3522457814" sldId="256"/>
        </pc:sldMkLst>
        <pc:spChg chg="mod">
          <ac:chgData name="Li Yuanyue" userId="62878614061aa2c9" providerId="LiveId" clId="{5E51F7BD-7C2F-42A2-9840-371EB3E5CC3B}" dt="2019-07-25T06:07:28.660" v="176" actId="20577"/>
          <ac:spMkLst>
            <pc:docMk/>
            <pc:sldMk cId="3522457814" sldId="256"/>
            <ac:spMk id="13" creationId="{A466714F-F67D-434C-A878-7E47CC97DDC2}"/>
          </ac:spMkLst>
        </pc:spChg>
        <pc:spChg chg="mod">
          <ac:chgData name="Li Yuanyue" userId="62878614061aa2c9" providerId="LiveId" clId="{5E51F7BD-7C2F-42A2-9840-371EB3E5CC3B}" dt="2019-07-25T04:24:10.022" v="0" actId="20577"/>
          <ac:spMkLst>
            <pc:docMk/>
            <pc:sldMk cId="3522457814" sldId="256"/>
            <ac:spMk id="14" creationId="{968192BA-393C-4D35-9D10-F95EBEBDD40F}"/>
          </ac:spMkLst>
        </pc:spChg>
      </pc:sldChg>
    </pc:docChg>
  </pc:docChgLst>
  <pc:docChgLst>
    <pc:chgData name="Li Yuanyue" userId="62878614061aa2c9" providerId="LiveId" clId="{756AD5FA-8C40-4FD9-A917-5CE0EE0D3DEB}"/>
    <pc:docChg chg="modSld">
      <pc:chgData name="Li Yuanyue" userId="62878614061aa2c9" providerId="LiveId" clId="{756AD5FA-8C40-4FD9-A917-5CE0EE0D3DEB}" dt="2019-07-21T04:08:51.725" v="245" actId="20577"/>
      <pc:docMkLst>
        <pc:docMk/>
      </pc:docMkLst>
      <pc:sldChg chg="modSp">
        <pc:chgData name="Li Yuanyue" userId="62878614061aa2c9" providerId="LiveId" clId="{756AD5FA-8C40-4FD9-A917-5CE0EE0D3DEB}" dt="2019-07-21T04:08:51.725" v="245" actId="20577"/>
        <pc:sldMkLst>
          <pc:docMk/>
          <pc:sldMk cId="3522457814" sldId="256"/>
        </pc:sldMkLst>
        <pc:spChg chg="mod">
          <ac:chgData name="Li Yuanyue" userId="62878614061aa2c9" providerId="LiveId" clId="{756AD5FA-8C40-4FD9-A917-5CE0EE0D3DEB}" dt="2019-07-21T04:08:51.725" v="245" actId="20577"/>
          <ac:spMkLst>
            <pc:docMk/>
            <pc:sldMk cId="3522457814" sldId="256"/>
            <ac:spMk id="13" creationId="{A466714F-F67D-434C-A878-7E47CC97DDC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612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759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9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4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1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5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9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05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31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41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7811D-311C-40DA-B849-DD07D9A7902D}" type="datetimeFigureOut">
              <a:rPr lang="en-US" smtClean="0"/>
              <a:t>07/27/2019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8AE3D-7E72-413F-A6E5-D1B6C60CE2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2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56DE72B-EE2A-4D33-B3D0-F0AFC38CFA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33" y="5074219"/>
            <a:ext cx="5876093" cy="33356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654195-12F3-4921-AB1D-DBAECCD633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66" y="1185915"/>
            <a:ext cx="5784908" cy="33356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466714F-F67D-434C-A878-7E47CC97DDC2}"/>
              </a:ext>
            </a:extLst>
          </p:cNvPr>
          <p:cNvSpPr txBox="1"/>
          <p:nvPr/>
        </p:nvSpPr>
        <p:spPr>
          <a:xfrm>
            <a:off x="13831" y="8585900"/>
            <a:ext cx="6831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Helvetica" panose="020B0604020202030204" pitchFamily="34" charset="0"/>
              </a:rPr>
              <a:t>Supplemental figure 1. Chemical space of the training and benchmark molecules. </a:t>
            </a:r>
            <a:r>
              <a:rPr lang="en-US" sz="1200" dirty="0">
                <a:latin typeface="Helvetica" panose="020B0604020202030204" pitchFamily="34" charset="0"/>
              </a:rPr>
              <a:t>The t-SNE plot shows the chemical space for </a:t>
            </a:r>
            <a:r>
              <a:rPr lang="en-US" sz="1200" b="1" dirty="0">
                <a:latin typeface="Helvetica" panose="020B0604020202030204" pitchFamily="34" charset="0"/>
              </a:rPr>
              <a:t>a.</a:t>
            </a:r>
            <a:r>
              <a:rPr lang="en-US" sz="1200" dirty="0">
                <a:latin typeface="Helvetica" panose="020B0604020202030204" pitchFamily="34" charset="0"/>
              </a:rPr>
              <a:t> [M-H]-. </a:t>
            </a:r>
            <a:r>
              <a:rPr lang="en-US" sz="1200" b="1" dirty="0">
                <a:latin typeface="Helvetica" panose="020B0604020202030204" pitchFamily="34" charset="0"/>
              </a:rPr>
              <a:t>b.</a:t>
            </a:r>
            <a:r>
              <a:rPr lang="en-US" sz="1200" dirty="0">
                <a:latin typeface="Helvetica" panose="020B0604020202030204" pitchFamily="34" charset="0"/>
              </a:rPr>
              <a:t> [M+H]+. Correctly and incorrectly identified molecules are shown for benchmark spectra from CASMI 2016, 2017 and EMBL-MCF dataset when searching against the </a:t>
            </a:r>
            <a:r>
              <a:rPr lang="en-US" sz="1200" dirty="0" err="1">
                <a:latin typeface="Helvetica" panose="020B0604020202030204" pitchFamily="34" charset="0"/>
              </a:rPr>
              <a:t>ChEMBL</a:t>
            </a:r>
            <a:r>
              <a:rPr lang="en-US" sz="1200" dirty="0">
                <a:latin typeface="Helvetica" panose="020B0604020202030204" pitchFamily="34" charset="0"/>
              </a:rPr>
              <a:t> database. The plots show the first two components of a t-SNE dimensionality reduction based on the 2D chemical fingerprints of the molecules.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8192BA-393C-4D35-9D10-F95EBEBDD40F}"/>
              </a:ext>
            </a:extLst>
          </p:cNvPr>
          <p:cNvSpPr txBox="1"/>
          <p:nvPr/>
        </p:nvSpPr>
        <p:spPr>
          <a:xfrm>
            <a:off x="26023" y="288007"/>
            <a:ext cx="2691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elvetica" panose="020B0604020202030204" pitchFamily="34" charset="0"/>
              </a:rPr>
              <a:t>Supplemental figure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93852F-5241-4342-9874-ADDDAEB827B5}"/>
              </a:ext>
            </a:extLst>
          </p:cNvPr>
          <p:cNvSpPr txBox="1"/>
          <p:nvPr/>
        </p:nvSpPr>
        <p:spPr>
          <a:xfrm>
            <a:off x="383099" y="80470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elvetica" panose="020B0604020202030204" pitchFamily="34" charset="0"/>
              </a:rPr>
              <a:t>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A19D9F-A00A-4B10-83B3-6ABFACE13E7E}"/>
              </a:ext>
            </a:extLst>
          </p:cNvPr>
          <p:cNvSpPr txBox="1"/>
          <p:nvPr/>
        </p:nvSpPr>
        <p:spPr>
          <a:xfrm>
            <a:off x="383099" y="4588562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elvetica" panose="020B060402020203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522457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85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Yuanyue</dc:creator>
  <cp:lastModifiedBy>Li Yuanyue</cp:lastModifiedBy>
  <cp:revision>10</cp:revision>
  <dcterms:created xsi:type="dcterms:W3CDTF">2019-07-20T06:00:31Z</dcterms:created>
  <dcterms:modified xsi:type="dcterms:W3CDTF">2019-07-27T07:56:52Z</dcterms:modified>
</cp:coreProperties>
</file>