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371" r:id="rId2"/>
    <p:sldId id="372" r:id="rId3"/>
    <p:sldId id="358" r:id="rId4"/>
    <p:sldId id="373" r:id="rId5"/>
    <p:sldId id="370" r:id="rId6"/>
    <p:sldId id="368" r:id="rId7"/>
  </p:sldIdLst>
  <p:sldSz cx="6858000" cy="9144000" type="screen4x3"/>
  <p:notesSz cx="6858000" cy="9926638"/>
  <p:defaultTextStyle>
    <a:defPPr>
      <a:defRPr lang="de-DE"/>
    </a:defPPr>
    <a:lvl1pPr algn="l"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5759">
          <p15:clr>
            <a:srgbClr val="A4A3A4"/>
          </p15:clr>
        </p15:guide>
        <p15:guide id="2" pos="4319">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s Posch" initials="AP"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CED2"/>
    <a:srgbClr val="22A3E0"/>
    <a:srgbClr val="1B587C"/>
    <a:srgbClr val="C4E1F2"/>
    <a:srgbClr val="D0949B"/>
    <a:srgbClr val="9F2935"/>
    <a:srgbClr val="9F2936"/>
    <a:srgbClr val="000000"/>
    <a:srgbClr val="A94744"/>
    <a:srgbClr val="8DABB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799B23B-EC83-4686-B30A-512413B5E67A}" styleName="浅色样式 3 - 强调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03" autoAdjust="0"/>
    <p:restoredTop sz="99652" autoAdjust="0"/>
  </p:normalViewPr>
  <p:slideViewPr>
    <p:cSldViewPr>
      <p:cViewPr>
        <p:scale>
          <a:sx n="100" d="100"/>
          <a:sy n="100" d="100"/>
        </p:scale>
        <p:origin x="3560" y="64"/>
      </p:cViewPr>
      <p:guideLst>
        <p:guide orient="horz" pos="5759"/>
        <p:guide pos="4319"/>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3" Type="http://schemas.openxmlformats.org/officeDocument/2006/relationships/oleObject" Target="file:////Users/janhaas/labdata/Projekte/LHP/Omics/Metabolomics/analysis/2019-11-21.pvalue.agg.DF_blood_SDHadded.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0208213678985771E-2"/>
          <c:y val="4.8888888888888891E-2"/>
          <c:w val="0.88961449204516307"/>
          <c:h val="0.80466876640419949"/>
        </c:manualLayout>
      </c:layout>
      <c:scatterChart>
        <c:scatterStyle val="lineMarker"/>
        <c:varyColors val="0"/>
        <c:ser>
          <c:idx val="0"/>
          <c:order val="0"/>
          <c:tx>
            <c:strRef>
              <c:f>Sheet2!$P$13</c:f>
              <c:strCache>
                <c:ptCount val="1"/>
                <c:pt idx="0">
                  <c:v>blood</c:v>
                </c:pt>
              </c:strCache>
            </c:strRef>
          </c:tx>
          <c:spPr>
            <a:ln w="25400" cap="rnd">
              <a:noFill/>
              <a:round/>
            </a:ln>
            <a:effectLst/>
          </c:spPr>
          <c:marker>
            <c:symbol val="circle"/>
            <c:size val="5"/>
            <c:spPr>
              <a:solidFill>
                <a:srgbClr val="22A3E0"/>
              </a:solidFill>
              <a:ln w="9525">
                <a:solidFill>
                  <a:srgbClr val="22A3E0"/>
                </a:solidFill>
              </a:ln>
              <a:effectLst/>
            </c:spPr>
          </c:marker>
          <c:xVal>
            <c:strRef>
              <c:f>Sheet2!$L$14:$L$23</c:f>
              <c:strCache>
                <c:ptCount val="10"/>
                <c:pt idx="0">
                  <c:v>ACO1</c:v>
                </c:pt>
                <c:pt idx="1">
                  <c:v>DLST</c:v>
                </c:pt>
                <c:pt idx="2">
                  <c:v>OGDH</c:v>
                </c:pt>
                <c:pt idx="3">
                  <c:v>SUCLA2</c:v>
                </c:pt>
                <c:pt idx="4">
                  <c:v>SUCLG1</c:v>
                </c:pt>
                <c:pt idx="5">
                  <c:v>SUCLG2</c:v>
                </c:pt>
                <c:pt idx="6">
                  <c:v>PKM</c:v>
                </c:pt>
                <c:pt idx="7">
                  <c:v>LDHA</c:v>
                </c:pt>
                <c:pt idx="8">
                  <c:v>PFKM</c:v>
                </c:pt>
                <c:pt idx="9">
                  <c:v>HK1</c:v>
                </c:pt>
              </c:strCache>
            </c:strRef>
          </c:xVal>
          <c:yVal>
            <c:numRef>
              <c:f>Sheet2!$P$14:$P$23</c:f>
              <c:numCache>
                <c:formatCode>General</c:formatCode>
                <c:ptCount val="10"/>
                <c:pt idx="0">
                  <c:v>3.1255808261702263</c:v>
                </c:pt>
                <c:pt idx="1">
                  <c:v>2.2491269901186701</c:v>
                </c:pt>
                <c:pt idx="2">
                  <c:v>-2.7566675170534052</c:v>
                </c:pt>
                <c:pt idx="3">
                  <c:v>-3.771416790314698</c:v>
                </c:pt>
                <c:pt idx="4">
                  <c:v>8.1368734647948386</c:v>
                </c:pt>
                <c:pt idx="5">
                  <c:v>2.3305532218012148</c:v>
                </c:pt>
                <c:pt idx="6">
                  <c:v>4.028452844098001</c:v>
                </c:pt>
                <c:pt idx="7">
                  <c:v>-2.9571144225112769</c:v>
                </c:pt>
                <c:pt idx="8">
                  <c:v>2.8327352827706518</c:v>
                </c:pt>
                <c:pt idx="9">
                  <c:v>1.757623215354762</c:v>
                </c:pt>
              </c:numCache>
            </c:numRef>
          </c:yVal>
          <c:smooth val="0"/>
          <c:extLst>
            <c:ext xmlns:c16="http://schemas.microsoft.com/office/drawing/2014/chart" uri="{C3380CC4-5D6E-409C-BE32-E72D297353CC}">
              <c16:uniqueId val="{00000000-4B7E-B149-B118-B7433F681222}"/>
            </c:ext>
          </c:extLst>
        </c:ser>
        <c:ser>
          <c:idx val="1"/>
          <c:order val="1"/>
          <c:tx>
            <c:strRef>
              <c:f>Sheet2!$Q$13</c:f>
              <c:strCache>
                <c:ptCount val="1"/>
                <c:pt idx="0">
                  <c:v>biopsy</c:v>
                </c:pt>
              </c:strCache>
            </c:strRef>
          </c:tx>
          <c:spPr>
            <a:ln w="25400" cap="rnd">
              <a:noFill/>
              <a:round/>
            </a:ln>
            <a:effectLst/>
          </c:spPr>
          <c:marker>
            <c:symbol val="circle"/>
            <c:size val="5"/>
            <c:spPr>
              <a:solidFill>
                <a:srgbClr val="F2CED2"/>
              </a:solidFill>
              <a:ln w="9525">
                <a:solidFill>
                  <a:srgbClr val="F2CED2"/>
                </a:solidFill>
              </a:ln>
              <a:effectLst/>
            </c:spPr>
          </c:marker>
          <c:xVal>
            <c:strRef>
              <c:f>Sheet2!$L$14:$L$23</c:f>
              <c:strCache>
                <c:ptCount val="10"/>
                <c:pt idx="0">
                  <c:v>ACO1</c:v>
                </c:pt>
                <c:pt idx="1">
                  <c:v>DLST</c:v>
                </c:pt>
                <c:pt idx="2">
                  <c:v>OGDH</c:v>
                </c:pt>
                <c:pt idx="3">
                  <c:v>SUCLA2</c:v>
                </c:pt>
                <c:pt idx="4">
                  <c:v>SUCLG1</c:v>
                </c:pt>
                <c:pt idx="5">
                  <c:v>SUCLG2</c:v>
                </c:pt>
                <c:pt idx="6">
                  <c:v>PKM</c:v>
                </c:pt>
                <c:pt idx="7">
                  <c:v>LDHA</c:v>
                </c:pt>
                <c:pt idx="8">
                  <c:v>PFKM</c:v>
                </c:pt>
                <c:pt idx="9">
                  <c:v>HK1</c:v>
                </c:pt>
              </c:strCache>
            </c:strRef>
          </c:xVal>
          <c:yVal>
            <c:numRef>
              <c:f>Sheet2!$Q$14:$Q$23</c:f>
              <c:numCache>
                <c:formatCode>General</c:formatCode>
                <c:ptCount val="10"/>
                <c:pt idx="0">
                  <c:v>1.8654935594325699</c:v>
                </c:pt>
                <c:pt idx="1">
                  <c:v>4.7774041998920476</c:v>
                </c:pt>
                <c:pt idx="2">
                  <c:v>1.9521097172825463</c:v>
                </c:pt>
                <c:pt idx="3">
                  <c:v>1.5686915808336115</c:v>
                </c:pt>
                <c:pt idx="4">
                  <c:v>1.9323078743916848</c:v>
                </c:pt>
                <c:pt idx="5">
                  <c:v>1.9122279797370023</c:v>
                </c:pt>
                <c:pt idx="6">
                  <c:v>3.199920466258054</c:v>
                </c:pt>
                <c:pt idx="7">
                  <c:v>-1.2241940201779513</c:v>
                </c:pt>
                <c:pt idx="8">
                  <c:v>3.0206870469213323</c:v>
                </c:pt>
                <c:pt idx="9">
                  <c:v>3.8271302338640854</c:v>
                </c:pt>
              </c:numCache>
            </c:numRef>
          </c:yVal>
          <c:smooth val="0"/>
          <c:extLst>
            <c:ext xmlns:c16="http://schemas.microsoft.com/office/drawing/2014/chart" uri="{C3380CC4-5D6E-409C-BE32-E72D297353CC}">
              <c16:uniqueId val="{00000001-4B7E-B149-B118-B7433F681222}"/>
            </c:ext>
          </c:extLst>
        </c:ser>
        <c:dLbls>
          <c:showLegendKey val="0"/>
          <c:showVal val="0"/>
          <c:showCatName val="0"/>
          <c:showSerName val="0"/>
          <c:showPercent val="0"/>
          <c:showBubbleSize val="0"/>
        </c:dLbls>
        <c:axId val="1317395920"/>
        <c:axId val="1317422784"/>
      </c:scatterChart>
      <c:valAx>
        <c:axId val="1317395920"/>
        <c:scaling>
          <c:orientation val="minMax"/>
        </c:scaling>
        <c:delete val="1"/>
        <c:axPos val="b"/>
        <c:numFmt formatCode="General" sourceLinked="1"/>
        <c:majorTickMark val="out"/>
        <c:minorTickMark val="out"/>
        <c:tickLblPos val="nextTo"/>
        <c:crossAx val="1317422784"/>
        <c:crosses val="autoZero"/>
        <c:crossBetween val="midCat"/>
      </c:valAx>
      <c:valAx>
        <c:axId val="1317422784"/>
        <c:scaling>
          <c:orientation val="minMax"/>
        </c:scaling>
        <c:delete val="1"/>
        <c:axPos val="l"/>
        <c:numFmt formatCode="General" sourceLinked="1"/>
        <c:majorTickMark val="none"/>
        <c:minorTickMark val="none"/>
        <c:tickLblPos val="nextTo"/>
        <c:crossAx val="131739592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332"/>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idx="1"/>
          </p:nvPr>
        </p:nvSpPr>
        <p:spPr>
          <a:xfrm>
            <a:off x="3884613" y="0"/>
            <a:ext cx="2971800" cy="496332"/>
          </a:xfrm>
          <a:prstGeom prst="rect">
            <a:avLst/>
          </a:prstGeom>
        </p:spPr>
        <p:txBody>
          <a:bodyPr vert="horz" lIns="91440" tIns="45720" rIns="91440" bIns="45720" rtlCol="0"/>
          <a:lstStyle>
            <a:lvl1pPr algn="r">
              <a:defRPr sz="1200"/>
            </a:lvl1pPr>
          </a:lstStyle>
          <a:p>
            <a:pPr>
              <a:defRPr/>
            </a:pPr>
            <a:fld id="{DBC897D7-79BE-A64D-8126-5DA8DEFD4494}" type="datetimeFigureOut">
              <a:rPr lang="en-US"/>
              <a:pPr>
                <a:defRPr/>
              </a:pPr>
              <a:t>2/4/21</a:t>
            </a:fld>
            <a:endParaRPr lang="en-US" dirty="0"/>
          </a:p>
        </p:txBody>
      </p:sp>
      <p:sp>
        <p:nvSpPr>
          <p:cNvPr id="4" name="Slide Image Placeholder 3"/>
          <p:cNvSpPr>
            <a:spLocks noGrp="1" noRot="1" noChangeAspect="1"/>
          </p:cNvSpPr>
          <p:nvPr>
            <p:ph type="sldImg" idx="2"/>
          </p:nvPr>
        </p:nvSpPr>
        <p:spPr>
          <a:xfrm>
            <a:off x="2033588" y="744538"/>
            <a:ext cx="2790825"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715154"/>
            <a:ext cx="5486400" cy="4466987"/>
          </a:xfrm>
          <a:prstGeom prst="rect">
            <a:avLst/>
          </a:prstGeom>
        </p:spPr>
        <p:txBody>
          <a:bodyPr vert="horz" lIns="91440" tIns="45720" rIns="91440" bIns="45720" rtlCol="0"/>
          <a:lstStyle/>
          <a:p>
            <a:pPr lvl="0"/>
            <a:r>
              <a:rPr lang="de-DE" noProof="0"/>
              <a:t>Click to edit Master text styles</a:t>
            </a:r>
          </a:p>
          <a:p>
            <a:pPr lvl="1"/>
            <a:r>
              <a:rPr lang="de-DE" noProof="0"/>
              <a:t>Second level</a:t>
            </a:r>
          </a:p>
          <a:p>
            <a:pPr lvl="2"/>
            <a:r>
              <a:rPr lang="de-DE" noProof="0"/>
              <a:t>Third level</a:t>
            </a:r>
          </a:p>
          <a:p>
            <a:pPr lvl="3"/>
            <a:r>
              <a:rPr lang="de-DE" noProof="0"/>
              <a:t>Fourth level</a:t>
            </a:r>
          </a:p>
          <a:p>
            <a:pPr lvl="4"/>
            <a:r>
              <a:rPr lang="de-DE" noProof="0"/>
              <a:t>Fifth level</a:t>
            </a:r>
            <a:endParaRPr lang="en-US" noProof="0"/>
          </a:p>
        </p:txBody>
      </p:sp>
      <p:sp>
        <p:nvSpPr>
          <p:cNvPr id="6" name="Footer Placeholder 5"/>
          <p:cNvSpPr>
            <a:spLocks noGrp="1"/>
          </p:cNvSpPr>
          <p:nvPr>
            <p:ph type="ftr" sz="quarter" idx="4"/>
          </p:nvPr>
        </p:nvSpPr>
        <p:spPr>
          <a:xfrm>
            <a:off x="0" y="9428583"/>
            <a:ext cx="2971800" cy="496332"/>
          </a:xfrm>
          <a:prstGeom prst="rect">
            <a:avLst/>
          </a:prstGeom>
        </p:spPr>
        <p:txBody>
          <a:bodyPr vert="horz" lIns="91440" tIns="45720" rIns="91440" bIns="45720"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9428583"/>
            <a:ext cx="2971800" cy="496332"/>
          </a:xfrm>
          <a:prstGeom prst="rect">
            <a:avLst/>
          </a:prstGeom>
        </p:spPr>
        <p:txBody>
          <a:bodyPr vert="horz" lIns="91440" tIns="45720" rIns="91440" bIns="45720" rtlCol="0" anchor="b"/>
          <a:lstStyle>
            <a:lvl1pPr algn="r">
              <a:defRPr sz="1200"/>
            </a:lvl1pPr>
          </a:lstStyle>
          <a:p>
            <a:pPr>
              <a:defRPr/>
            </a:pPr>
            <a:fld id="{BFC25F7A-CEA6-3449-859B-96B5D7A00EA3}" type="slidenum">
              <a:rPr lang="en-US"/>
              <a:pPr>
                <a:defRPr/>
              </a:pPr>
              <a:t>‹#›</a:t>
            </a:fld>
            <a:endParaRPr lang="en-US" dirty="0"/>
          </a:p>
        </p:txBody>
      </p:sp>
    </p:spTree>
    <p:extLst>
      <p:ext uri="{BB962C8B-B14F-4D97-AF65-F5344CB8AC3E}">
        <p14:creationId xmlns:p14="http://schemas.microsoft.com/office/powerpoint/2010/main" val="537773311"/>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7"/>
            <a:ext cx="5829300" cy="1960563"/>
          </a:xfrm>
        </p:spPr>
        <p:txBody>
          <a:bodyPr/>
          <a:lstStyle/>
          <a:p>
            <a:r>
              <a:rPr lang="de-DE"/>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9AC1B2E-E99B-5146-9318-4308B8939189}" type="slidenum">
              <a:rPr lang="de-DE"/>
              <a:pPr>
                <a:defRPr/>
              </a:pPr>
              <a:t>‹#›</a:t>
            </a:fld>
            <a:endParaRPr lang="de-DE"/>
          </a:p>
        </p:txBody>
      </p:sp>
    </p:spTree>
    <p:extLst>
      <p:ext uri="{BB962C8B-B14F-4D97-AF65-F5344CB8AC3E}">
        <p14:creationId xmlns:p14="http://schemas.microsoft.com/office/powerpoint/2010/main" val="4260248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099750CA-0227-D14E-8B6F-591C16DE3084}" type="slidenum">
              <a:rPr lang="de-DE"/>
              <a:pPr>
                <a:defRPr/>
              </a:pPr>
              <a:t>‹#›</a:t>
            </a:fld>
            <a:endParaRPr lang="de-DE"/>
          </a:p>
        </p:txBody>
      </p:sp>
    </p:spTree>
    <p:extLst>
      <p:ext uri="{BB962C8B-B14F-4D97-AF65-F5344CB8AC3E}">
        <p14:creationId xmlns:p14="http://schemas.microsoft.com/office/powerpoint/2010/main" val="38041453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714"/>
            <a:ext cx="1543050" cy="7800975"/>
          </a:xfrm>
        </p:spPr>
        <p:txBody>
          <a:bodyPr vert="eaVert"/>
          <a:lstStyle/>
          <a:p>
            <a:r>
              <a:rPr lang="de-DE"/>
              <a:t>Click to edit Master title style</a:t>
            </a:r>
            <a:endParaRPr lang="en-US"/>
          </a:p>
        </p:txBody>
      </p:sp>
      <p:sp>
        <p:nvSpPr>
          <p:cNvPr id="3" name="Vertical Text Placeholder 2"/>
          <p:cNvSpPr>
            <a:spLocks noGrp="1"/>
          </p:cNvSpPr>
          <p:nvPr>
            <p:ph type="body" orient="vert" idx="1"/>
          </p:nvPr>
        </p:nvSpPr>
        <p:spPr>
          <a:xfrm>
            <a:off x="342900" y="366714"/>
            <a:ext cx="4476750" cy="7800975"/>
          </a:xfrm>
        </p:spPr>
        <p:txBody>
          <a:bodyPr vert="eaVert"/>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74043579-9032-CA47-B2FA-DD7073290C9F}" type="slidenum">
              <a:rPr lang="de-DE"/>
              <a:pPr>
                <a:defRPr/>
              </a:pPr>
              <a:t>‹#›</a:t>
            </a:fld>
            <a:endParaRPr lang="de-DE"/>
          </a:p>
        </p:txBody>
      </p:sp>
    </p:spTree>
    <p:extLst>
      <p:ext uri="{BB962C8B-B14F-4D97-AF65-F5344CB8AC3E}">
        <p14:creationId xmlns:p14="http://schemas.microsoft.com/office/powerpoint/2010/main" val="5832322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42900" y="366714"/>
            <a:ext cx="6172200" cy="7800975"/>
          </a:xfrm>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86034761-08A5-D54A-BF2E-22E55029AC6D}" type="slidenum">
              <a:rPr lang="de-DE"/>
              <a:pPr>
                <a:defRPr/>
              </a:pPr>
              <a:t>‹#›</a:t>
            </a:fld>
            <a:endParaRPr lang="de-DE"/>
          </a:p>
        </p:txBody>
      </p:sp>
    </p:spTree>
    <p:extLst>
      <p:ext uri="{BB962C8B-B14F-4D97-AF65-F5344CB8AC3E}">
        <p14:creationId xmlns:p14="http://schemas.microsoft.com/office/powerpoint/2010/main" val="1793145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9A96D15B-24BA-F94E-B258-561F1A9DD44E}" type="slidenum">
              <a:rPr lang="de-DE"/>
              <a:pPr>
                <a:defRPr/>
              </a:pPr>
              <a:t>‹#›</a:t>
            </a:fld>
            <a:endParaRPr lang="de-DE"/>
          </a:p>
        </p:txBody>
      </p:sp>
    </p:spTree>
    <p:extLst>
      <p:ext uri="{BB962C8B-B14F-4D97-AF65-F5344CB8AC3E}">
        <p14:creationId xmlns:p14="http://schemas.microsoft.com/office/powerpoint/2010/main" val="838678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9"/>
            <a:ext cx="5829300" cy="1816100"/>
          </a:xfrm>
        </p:spPr>
        <p:txBody>
          <a:bodyPr anchor="t"/>
          <a:lstStyle>
            <a:lvl1pPr algn="l">
              <a:defRPr sz="4000" b="1" cap="all"/>
            </a:lvl1pPr>
          </a:lstStyle>
          <a:p>
            <a:r>
              <a:rPr lang="de-DE"/>
              <a:t>Click to edit Master title style</a:t>
            </a:r>
            <a:endParaRPr lang="en-US"/>
          </a:p>
        </p:txBody>
      </p:sp>
      <p:sp>
        <p:nvSpPr>
          <p:cNvPr id="3" name="Text Placeholder 2"/>
          <p:cNvSpPr>
            <a:spLocks noGrp="1"/>
          </p:cNvSpPr>
          <p:nvPr>
            <p:ph type="body" idx="1"/>
          </p:nvPr>
        </p:nvSpPr>
        <p:spPr>
          <a:xfrm>
            <a:off x="541338" y="3875088"/>
            <a:ext cx="5829300" cy="200025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AE3EBCD6-E723-D64C-9F34-7AF8C7DF6714}" type="slidenum">
              <a:rPr lang="de-DE"/>
              <a:pPr>
                <a:defRPr/>
              </a:pPr>
              <a:t>‹#›</a:t>
            </a:fld>
            <a:endParaRPr lang="de-DE"/>
          </a:p>
        </p:txBody>
      </p:sp>
    </p:spTree>
    <p:extLst>
      <p:ext uri="{BB962C8B-B14F-4D97-AF65-F5344CB8AC3E}">
        <p14:creationId xmlns:p14="http://schemas.microsoft.com/office/powerpoint/2010/main" val="3292185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sz="half" idx="1"/>
          </p:nvPr>
        </p:nvSpPr>
        <p:spPr>
          <a:xfrm>
            <a:off x="3429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Content Placeholder 3"/>
          <p:cNvSpPr>
            <a:spLocks noGrp="1"/>
          </p:cNvSpPr>
          <p:nvPr>
            <p:ph sz="half" idx="2"/>
          </p:nvPr>
        </p:nvSpPr>
        <p:spPr>
          <a:xfrm>
            <a:off x="3505200" y="2133600"/>
            <a:ext cx="3009900" cy="60340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2BD2AD19-3C97-F648-B3BE-FD2B9ED28936}" type="slidenum">
              <a:rPr lang="de-DE"/>
              <a:pPr>
                <a:defRPr/>
              </a:pPr>
              <a:t>‹#›</a:t>
            </a:fld>
            <a:endParaRPr lang="de-DE"/>
          </a:p>
        </p:txBody>
      </p:sp>
    </p:spTree>
    <p:extLst>
      <p:ext uri="{BB962C8B-B14F-4D97-AF65-F5344CB8AC3E}">
        <p14:creationId xmlns:p14="http://schemas.microsoft.com/office/powerpoint/2010/main" val="1423156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5" name="Text Placeholder 4"/>
          <p:cNvSpPr>
            <a:spLocks noGrp="1"/>
          </p:cNvSpPr>
          <p:nvPr>
            <p:ph type="body" sz="quarter" idx="3"/>
          </p:nvPr>
        </p:nvSpPr>
        <p:spPr>
          <a:xfrm>
            <a:off x="3484564"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Click to edit Master text styles</a:t>
            </a:r>
          </a:p>
        </p:txBody>
      </p:sp>
      <p:sp>
        <p:nvSpPr>
          <p:cNvPr id="6" name="Content Placeholder 5"/>
          <p:cNvSpPr>
            <a:spLocks noGrp="1"/>
          </p:cNvSpPr>
          <p:nvPr>
            <p:ph sz="quarter" idx="4"/>
          </p:nvPr>
        </p:nvSpPr>
        <p:spPr>
          <a:xfrm>
            <a:off x="3484564"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33AFB7C9-EBD3-0249-8E01-0D0EB236AB8D}" type="slidenum">
              <a:rPr lang="de-DE"/>
              <a:pPr>
                <a:defRPr/>
              </a:pPr>
              <a:t>‹#›</a:t>
            </a:fld>
            <a:endParaRPr lang="de-DE"/>
          </a:p>
        </p:txBody>
      </p:sp>
    </p:spTree>
    <p:extLst>
      <p:ext uri="{BB962C8B-B14F-4D97-AF65-F5344CB8AC3E}">
        <p14:creationId xmlns:p14="http://schemas.microsoft.com/office/powerpoint/2010/main" val="1394670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5E4E5089-9BD2-934F-8578-8BB621CDE91B}" type="slidenum">
              <a:rPr lang="de-DE"/>
              <a:pPr>
                <a:defRPr/>
              </a:pPr>
              <a:t>‹#›</a:t>
            </a:fld>
            <a:endParaRPr lang="de-DE"/>
          </a:p>
        </p:txBody>
      </p:sp>
    </p:spTree>
    <p:extLst>
      <p:ext uri="{BB962C8B-B14F-4D97-AF65-F5344CB8AC3E}">
        <p14:creationId xmlns:p14="http://schemas.microsoft.com/office/powerpoint/2010/main" val="32347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DC0EFDA4-95BB-1149-A1CF-EB60A32D9CAB}" type="slidenum">
              <a:rPr lang="de-DE"/>
              <a:pPr>
                <a:defRPr/>
              </a:pPr>
              <a:t>‹#›</a:t>
            </a:fld>
            <a:endParaRPr lang="de-DE"/>
          </a:p>
        </p:txBody>
      </p:sp>
    </p:spTree>
    <p:extLst>
      <p:ext uri="{BB962C8B-B14F-4D97-AF65-F5344CB8AC3E}">
        <p14:creationId xmlns:p14="http://schemas.microsoft.com/office/powerpoint/2010/main" val="3258201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9"/>
            <a:ext cx="2255838" cy="1549400"/>
          </a:xfrm>
        </p:spPr>
        <p:txBody>
          <a:bodyPr anchor="b"/>
          <a:lstStyle>
            <a:lvl1pPr algn="l">
              <a:defRPr sz="2000" b="1"/>
            </a:lvl1pPr>
          </a:lstStyle>
          <a:p>
            <a:r>
              <a:rPr lang="de-DE"/>
              <a:t>Click to edit Master title style</a:t>
            </a:r>
            <a:endParaRPr lang="en-US"/>
          </a:p>
        </p:txBody>
      </p:sp>
      <p:sp>
        <p:nvSpPr>
          <p:cNvPr id="3" name="Content Placeholder 2"/>
          <p:cNvSpPr>
            <a:spLocks noGrp="1"/>
          </p:cNvSpPr>
          <p:nvPr>
            <p:ph idx="1"/>
          </p:nvPr>
        </p:nvSpPr>
        <p:spPr>
          <a:xfrm>
            <a:off x="2681289" y="363538"/>
            <a:ext cx="3833812"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Text Placeholder 3"/>
          <p:cNvSpPr>
            <a:spLocks noGrp="1"/>
          </p:cNvSpPr>
          <p:nvPr>
            <p:ph type="body" sz="half" idx="2"/>
          </p:nvPr>
        </p:nvSpPr>
        <p:spPr>
          <a:xfrm>
            <a:off x="342900" y="1912938"/>
            <a:ext cx="2255838"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D6D4D207-ED87-E647-9EF9-1721087C37BA}" type="slidenum">
              <a:rPr lang="de-DE"/>
              <a:pPr>
                <a:defRPr/>
              </a:pPr>
              <a:t>‹#›</a:t>
            </a:fld>
            <a:endParaRPr lang="de-DE"/>
          </a:p>
        </p:txBody>
      </p:sp>
    </p:spTree>
    <p:extLst>
      <p:ext uri="{BB962C8B-B14F-4D97-AF65-F5344CB8AC3E}">
        <p14:creationId xmlns:p14="http://schemas.microsoft.com/office/powerpoint/2010/main" val="3610481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1"/>
          </a:xfrm>
        </p:spPr>
        <p:txBody>
          <a:bodyPr anchor="b"/>
          <a:lstStyle>
            <a:lvl1pPr algn="l">
              <a:defRPr sz="2000" b="1"/>
            </a:lvl1pPr>
          </a:lstStyle>
          <a:p>
            <a:r>
              <a:rPr lang="de-DE"/>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344613" y="7156450"/>
            <a:ext cx="4114800" cy="10731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0C7FC4BA-3F9D-8A44-A884-9C747C0A87DE}" type="slidenum">
              <a:rPr lang="de-DE"/>
              <a:pPr>
                <a:defRPr/>
              </a:pPr>
              <a:t>‹#›</a:t>
            </a:fld>
            <a:endParaRPr lang="de-DE"/>
          </a:p>
        </p:txBody>
      </p:sp>
    </p:spTree>
    <p:extLst>
      <p:ext uri="{BB962C8B-B14F-4D97-AF65-F5344CB8AC3E}">
        <p14:creationId xmlns:p14="http://schemas.microsoft.com/office/powerpoint/2010/main" val="28259051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66713"/>
            <a:ext cx="6172200" cy="1524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bodyPr>
          <a:lstStyle/>
          <a:p>
            <a:pPr lvl="0"/>
            <a:r>
              <a:rPr lang="de-DE"/>
              <a:t>Titelmasterformat durch Klicken bearbeiten</a:t>
            </a:r>
          </a:p>
        </p:txBody>
      </p:sp>
      <p:sp>
        <p:nvSpPr>
          <p:cNvPr id="1027" name="Rectangle 3"/>
          <p:cNvSpPr>
            <a:spLocks noGrp="1" noChangeArrowheads="1"/>
          </p:cNvSpPr>
          <p:nvPr>
            <p:ph type="body" idx="1"/>
          </p:nvPr>
        </p:nvSpPr>
        <p:spPr bwMode="auto">
          <a:xfrm>
            <a:off x="342900" y="2133600"/>
            <a:ext cx="6172200" cy="6034088"/>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028" name="Rectangle 4"/>
          <p:cNvSpPr>
            <a:spLocks noGrp="1" noChangeArrowheads="1"/>
          </p:cNvSpPr>
          <p:nvPr>
            <p:ph type="dt" sz="half" idx="2"/>
          </p:nvPr>
        </p:nvSpPr>
        <p:spPr bwMode="auto">
          <a:xfrm>
            <a:off x="342900" y="8326439"/>
            <a:ext cx="1600200" cy="635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de-DE"/>
          </a:p>
        </p:txBody>
      </p:sp>
      <p:sp>
        <p:nvSpPr>
          <p:cNvPr id="1029" name="Rectangle 5"/>
          <p:cNvSpPr>
            <a:spLocks noGrp="1" noChangeArrowheads="1"/>
          </p:cNvSpPr>
          <p:nvPr>
            <p:ph type="ftr" sz="quarter" idx="3"/>
          </p:nvPr>
        </p:nvSpPr>
        <p:spPr bwMode="auto">
          <a:xfrm>
            <a:off x="2343150" y="8326439"/>
            <a:ext cx="2171700" cy="635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de-DE"/>
          </a:p>
        </p:txBody>
      </p:sp>
      <p:sp>
        <p:nvSpPr>
          <p:cNvPr id="1030" name="Rectangle 6"/>
          <p:cNvSpPr>
            <a:spLocks noGrp="1" noChangeArrowheads="1"/>
          </p:cNvSpPr>
          <p:nvPr>
            <p:ph type="sldNum" sz="quarter" idx="4"/>
          </p:nvPr>
        </p:nvSpPr>
        <p:spPr bwMode="auto">
          <a:xfrm>
            <a:off x="4914900" y="8326439"/>
            <a:ext cx="1600200" cy="635000"/>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121BDF7-638B-4A48-8D12-619CE0DE4A5D}"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4400">
          <a:solidFill>
            <a:schemeClr val="tx2"/>
          </a:solidFill>
          <a:latin typeface="+mj-lt"/>
          <a:ea typeface="+mj-ea"/>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tiff"/><Relationship Id="rId13" Type="http://schemas.openxmlformats.org/officeDocument/2006/relationships/image" Target="../media/image12.tiff"/><Relationship Id="rId3" Type="http://schemas.openxmlformats.org/officeDocument/2006/relationships/image" Target="../media/image2.tiff"/><Relationship Id="rId7" Type="http://schemas.openxmlformats.org/officeDocument/2006/relationships/image" Target="../media/image6.tiff"/><Relationship Id="rId12" Type="http://schemas.openxmlformats.org/officeDocument/2006/relationships/image" Target="../media/image11.tiff"/><Relationship Id="rId2" Type="http://schemas.openxmlformats.org/officeDocument/2006/relationships/image" Target="../media/image1.tiff"/><Relationship Id="rId1" Type="http://schemas.openxmlformats.org/officeDocument/2006/relationships/slideLayout" Target="../slideLayouts/slideLayout2.xml"/><Relationship Id="rId6" Type="http://schemas.openxmlformats.org/officeDocument/2006/relationships/image" Target="../media/image5.tiff"/><Relationship Id="rId11" Type="http://schemas.openxmlformats.org/officeDocument/2006/relationships/image" Target="../media/image10.tiff"/><Relationship Id="rId5" Type="http://schemas.openxmlformats.org/officeDocument/2006/relationships/image" Target="../media/image4.tiff"/><Relationship Id="rId10" Type="http://schemas.openxmlformats.org/officeDocument/2006/relationships/image" Target="../media/image9.tiff"/><Relationship Id="rId4" Type="http://schemas.openxmlformats.org/officeDocument/2006/relationships/image" Target="../media/image3.tiff"/><Relationship Id="rId9" Type="http://schemas.openxmlformats.org/officeDocument/2006/relationships/image" Target="../media/image8.tiff"/></Relationships>
</file>

<file path=ppt/slides/_rels/slide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sv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TextBox 1"/>
          <p:cNvSpPr txBox="1">
            <a:spLocks noChangeArrowheads="1"/>
          </p:cNvSpPr>
          <p:nvPr/>
        </p:nvSpPr>
        <p:spPr bwMode="auto">
          <a:xfrm>
            <a:off x="44450" y="34925"/>
            <a:ext cx="172675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cs typeface="Arial" charset="0"/>
              </a:rPr>
              <a:t>Supplemental Figure 1</a:t>
            </a:r>
          </a:p>
        </p:txBody>
      </p:sp>
      <p:sp>
        <p:nvSpPr>
          <p:cNvPr id="10" name="Freeform 9">
            <a:extLst>
              <a:ext uri="{FF2B5EF4-FFF2-40B4-BE49-F238E27FC236}">
                <a16:creationId xmlns:a16="http://schemas.microsoft.com/office/drawing/2014/main" id="{6F48668A-77B6-C843-BCC5-39C4F1445036}"/>
              </a:ext>
            </a:extLst>
          </p:cNvPr>
          <p:cNvSpPr/>
          <p:nvPr/>
        </p:nvSpPr>
        <p:spPr>
          <a:xfrm>
            <a:off x="2059183" y="2418599"/>
            <a:ext cx="6000" cy="797694"/>
          </a:xfrm>
          <a:custGeom>
            <a:avLst/>
            <a:gdLst>
              <a:gd name="connsiteX0" fmla="*/ 0 w 6000"/>
              <a:gd name="connsiteY0" fmla="*/ 797694 h 797694"/>
              <a:gd name="connsiteX1" fmla="*/ 0 w 6000"/>
              <a:gd name="connsiteY1" fmla="*/ 0 h 797694"/>
            </a:gdLst>
            <a:ahLst/>
            <a:cxnLst>
              <a:cxn ang="0">
                <a:pos x="connsiteX0" y="connsiteY0"/>
              </a:cxn>
              <a:cxn ang="0">
                <a:pos x="connsiteX1" y="connsiteY1"/>
              </a:cxn>
            </a:cxnLst>
            <a:rect l="l" t="t" r="r" b="b"/>
            <a:pathLst>
              <a:path w="6000" h="797694">
                <a:moveTo>
                  <a:pt x="0" y="797694"/>
                </a:moveTo>
                <a:lnTo>
                  <a:pt x="0" y="0"/>
                </a:lnTo>
              </a:path>
            </a:pathLst>
          </a:custGeom>
          <a:noFill/>
          <a:ln w="12700" cap="flat">
            <a:solidFill>
              <a:srgbClr val="0072B2"/>
            </a:solidFill>
            <a:prstDash val="solid"/>
            <a:round/>
          </a:ln>
        </p:spPr>
        <p:txBody>
          <a:bodyPr rtlCol="0" anchor="ctr"/>
          <a:lstStyle/>
          <a:p>
            <a:endParaRPr lang="en-DE"/>
          </a:p>
        </p:txBody>
      </p:sp>
      <p:sp>
        <p:nvSpPr>
          <p:cNvPr id="11" name="Freeform 10">
            <a:extLst>
              <a:ext uri="{FF2B5EF4-FFF2-40B4-BE49-F238E27FC236}">
                <a16:creationId xmlns:a16="http://schemas.microsoft.com/office/drawing/2014/main" id="{F1B89EC9-F15D-204C-9798-9F247EBCC822}"/>
              </a:ext>
            </a:extLst>
          </p:cNvPr>
          <p:cNvSpPr/>
          <p:nvPr/>
        </p:nvSpPr>
        <p:spPr>
          <a:xfrm>
            <a:off x="2059183" y="3880115"/>
            <a:ext cx="6000" cy="615702"/>
          </a:xfrm>
          <a:custGeom>
            <a:avLst/>
            <a:gdLst>
              <a:gd name="connsiteX0" fmla="*/ 0 w 6000"/>
              <a:gd name="connsiteY0" fmla="*/ 0 h 615702"/>
              <a:gd name="connsiteX1" fmla="*/ 0 w 6000"/>
              <a:gd name="connsiteY1" fmla="*/ 615702 h 615702"/>
            </a:gdLst>
            <a:ahLst/>
            <a:cxnLst>
              <a:cxn ang="0">
                <a:pos x="connsiteX0" y="connsiteY0"/>
              </a:cxn>
              <a:cxn ang="0">
                <a:pos x="connsiteX1" y="connsiteY1"/>
              </a:cxn>
            </a:cxnLst>
            <a:rect l="l" t="t" r="r" b="b"/>
            <a:pathLst>
              <a:path w="6000" h="615702">
                <a:moveTo>
                  <a:pt x="0" y="0"/>
                </a:moveTo>
                <a:lnTo>
                  <a:pt x="0" y="615702"/>
                </a:lnTo>
              </a:path>
            </a:pathLst>
          </a:custGeom>
          <a:noFill/>
          <a:ln w="12700" cap="flat">
            <a:solidFill>
              <a:srgbClr val="0072B2"/>
            </a:solidFill>
            <a:prstDash val="solid"/>
            <a:round/>
          </a:ln>
        </p:spPr>
        <p:txBody>
          <a:bodyPr rtlCol="0" anchor="ctr"/>
          <a:lstStyle/>
          <a:p>
            <a:endParaRPr lang="en-DE"/>
          </a:p>
        </p:txBody>
      </p:sp>
      <p:sp>
        <p:nvSpPr>
          <p:cNvPr id="146" name="Freeform 145">
            <a:extLst>
              <a:ext uri="{FF2B5EF4-FFF2-40B4-BE49-F238E27FC236}">
                <a16:creationId xmlns:a16="http://schemas.microsoft.com/office/drawing/2014/main" id="{FC0A7FBC-ED5B-AC40-96CE-A517971513A8}"/>
              </a:ext>
            </a:extLst>
          </p:cNvPr>
          <p:cNvSpPr/>
          <p:nvPr/>
        </p:nvSpPr>
        <p:spPr>
          <a:xfrm>
            <a:off x="1302805" y="3216294"/>
            <a:ext cx="1512726" cy="663821"/>
          </a:xfrm>
          <a:custGeom>
            <a:avLst/>
            <a:gdLst>
              <a:gd name="connsiteX0" fmla="*/ 0 w 1512726"/>
              <a:gd name="connsiteY0" fmla="*/ 0 h 663821"/>
              <a:gd name="connsiteX1" fmla="*/ 0 w 1512726"/>
              <a:gd name="connsiteY1" fmla="*/ 663822 h 663821"/>
              <a:gd name="connsiteX2" fmla="*/ 1512726 w 1512726"/>
              <a:gd name="connsiteY2" fmla="*/ 663822 h 663821"/>
              <a:gd name="connsiteX3" fmla="*/ 1512726 w 1512726"/>
              <a:gd name="connsiteY3" fmla="*/ 0 h 663821"/>
            </a:gdLst>
            <a:ahLst/>
            <a:cxnLst>
              <a:cxn ang="0">
                <a:pos x="connsiteX0" y="connsiteY0"/>
              </a:cxn>
              <a:cxn ang="0">
                <a:pos x="connsiteX1" y="connsiteY1"/>
              </a:cxn>
              <a:cxn ang="0">
                <a:pos x="connsiteX2" y="connsiteY2"/>
              </a:cxn>
              <a:cxn ang="0">
                <a:pos x="connsiteX3" y="connsiteY3"/>
              </a:cxn>
            </a:cxnLst>
            <a:rect l="l" t="t" r="r" b="b"/>
            <a:pathLst>
              <a:path w="1512726" h="663821">
                <a:moveTo>
                  <a:pt x="0" y="0"/>
                </a:moveTo>
                <a:lnTo>
                  <a:pt x="0" y="663822"/>
                </a:lnTo>
                <a:lnTo>
                  <a:pt x="1512726" y="663822"/>
                </a:lnTo>
                <a:lnTo>
                  <a:pt x="1512726" y="0"/>
                </a:lnTo>
                <a:close/>
              </a:path>
            </a:pathLst>
          </a:custGeom>
          <a:noFill/>
          <a:ln w="12700" cap="rnd">
            <a:solidFill>
              <a:srgbClr val="0072B2"/>
            </a:solidFill>
            <a:prstDash val="solid"/>
            <a:round/>
          </a:ln>
        </p:spPr>
        <p:txBody>
          <a:bodyPr rtlCol="0" anchor="ctr"/>
          <a:lstStyle/>
          <a:p>
            <a:endParaRPr lang="en-DE"/>
          </a:p>
        </p:txBody>
      </p:sp>
      <p:sp>
        <p:nvSpPr>
          <p:cNvPr id="147" name="Freeform 146">
            <a:extLst>
              <a:ext uri="{FF2B5EF4-FFF2-40B4-BE49-F238E27FC236}">
                <a16:creationId xmlns:a16="http://schemas.microsoft.com/office/drawing/2014/main" id="{90EB76D3-114A-5C44-9246-EDA783EEDA33}"/>
              </a:ext>
            </a:extLst>
          </p:cNvPr>
          <p:cNvSpPr/>
          <p:nvPr/>
        </p:nvSpPr>
        <p:spPr>
          <a:xfrm>
            <a:off x="1302805" y="3541607"/>
            <a:ext cx="1512726" cy="6000"/>
          </a:xfrm>
          <a:custGeom>
            <a:avLst/>
            <a:gdLst>
              <a:gd name="connsiteX0" fmla="*/ 0 w 1512726"/>
              <a:gd name="connsiteY0" fmla="*/ 0 h 6000"/>
              <a:gd name="connsiteX1" fmla="*/ 1512726 w 1512726"/>
              <a:gd name="connsiteY1" fmla="*/ 0 h 6000"/>
            </a:gdLst>
            <a:ahLst/>
            <a:cxnLst>
              <a:cxn ang="0">
                <a:pos x="connsiteX0" y="connsiteY0"/>
              </a:cxn>
              <a:cxn ang="0">
                <a:pos x="connsiteX1" y="connsiteY1"/>
              </a:cxn>
            </a:cxnLst>
            <a:rect l="l" t="t" r="r" b="b"/>
            <a:pathLst>
              <a:path w="1512726" h="6000">
                <a:moveTo>
                  <a:pt x="0" y="0"/>
                </a:moveTo>
                <a:lnTo>
                  <a:pt x="1512726" y="0"/>
                </a:lnTo>
              </a:path>
            </a:pathLst>
          </a:custGeom>
          <a:noFill/>
          <a:ln w="12700" cap="flat">
            <a:solidFill>
              <a:srgbClr val="0072B2"/>
            </a:solidFill>
            <a:prstDash val="solid"/>
            <a:round/>
          </a:ln>
        </p:spPr>
        <p:txBody>
          <a:bodyPr rtlCol="0" anchor="ctr"/>
          <a:lstStyle/>
          <a:p>
            <a:endParaRPr lang="en-DE"/>
          </a:p>
        </p:txBody>
      </p:sp>
      <p:sp>
        <p:nvSpPr>
          <p:cNvPr id="148" name="Freeform 147">
            <a:extLst>
              <a:ext uri="{FF2B5EF4-FFF2-40B4-BE49-F238E27FC236}">
                <a16:creationId xmlns:a16="http://schemas.microsoft.com/office/drawing/2014/main" id="{3B522AE3-E55B-6C49-A730-643657EC40D9}"/>
              </a:ext>
            </a:extLst>
          </p:cNvPr>
          <p:cNvSpPr/>
          <p:nvPr/>
        </p:nvSpPr>
        <p:spPr>
          <a:xfrm>
            <a:off x="4220191" y="1408745"/>
            <a:ext cx="6000" cy="1206683"/>
          </a:xfrm>
          <a:custGeom>
            <a:avLst/>
            <a:gdLst>
              <a:gd name="connsiteX0" fmla="*/ 0 w 6000"/>
              <a:gd name="connsiteY0" fmla="*/ 1206684 h 1206683"/>
              <a:gd name="connsiteX1" fmla="*/ 0 w 6000"/>
              <a:gd name="connsiteY1" fmla="*/ 0 h 1206683"/>
            </a:gdLst>
            <a:ahLst/>
            <a:cxnLst>
              <a:cxn ang="0">
                <a:pos x="connsiteX0" y="connsiteY0"/>
              </a:cxn>
              <a:cxn ang="0">
                <a:pos x="connsiteX1" y="connsiteY1"/>
              </a:cxn>
            </a:cxnLst>
            <a:rect l="l" t="t" r="r" b="b"/>
            <a:pathLst>
              <a:path w="6000" h="1206683">
                <a:moveTo>
                  <a:pt x="0" y="1206684"/>
                </a:moveTo>
                <a:lnTo>
                  <a:pt x="0" y="0"/>
                </a:lnTo>
              </a:path>
            </a:pathLst>
          </a:custGeom>
          <a:noFill/>
          <a:ln w="12700" cap="flat">
            <a:solidFill>
              <a:srgbClr val="D55E00"/>
            </a:solidFill>
            <a:prstDash val="solid"/>
            <a:round/>
          </a:ln>
        </p:spPr>
        <p:txBody>
          <a:bodyPr rtlCol="0" anchor="ctr"/>
          <a:lstStyle/>
          <a:p>
            <a:endParaRPr lang="en-DE"/>
          </a:p>
        </p:txBody>
      </p:sp>
      <p:sp>
        <p:nvSpPr>
          <p:cNvPr id="149" name="Freeform 148">
            <a:extLst>
              <a:ext uri="{FF2B5EF4-FFF2-40B4-BE49-F238E27FC236}">
                <a16:creationId xmlns:a16="http://schemas.microsoft.com/office/drawing/2014/main" id="{D865BF91-8C54-6D43-8D43-4B920C223206}"/>
              </a:ext>
            </a:extLst>
          </p:cNvPr>
          <p:cNvSpPr/>
          <p:nvPr/>
        </p:nvSpPr>
        <p:spPr>
          <a:xfrm>
            <a:off x="4220191" y="3980520"/>
            <a:ext cx="6000" cy="601104"/>
          </a:xfrm>
          <a:custGeom>
            <a:avLst/>
            <a:gdLst>
              <a:gd name="connsiteX0" fmla="*/ 0 w 6000"/>
              <a:gd name="connsiteY0" fmla="*/ 0 h 601104"/>
              <a:gd name="connsiteX1" fmla="*/ 0 w 6000"/>
              <a:gd name="connsiteY1" fmla="*/ 601104 h 601104"/>
            </a:gdLst>
            <a:ahLst/>
            <a:cxnLst>
              <a:cxn ang="0">
                <a:pos x="connsiteX0" y="connsiteY0"/>
              </a:cxn>
              <a:cxn ang="0">
                <a:pos x="connsiteX1" y="connsiteY1"/>
              </a:cxn>
            </a:cxnLst>
            <a:rect l="l" t="t" r="r" b="b"/>
            <a:pathLst>
              <a:path w="6000" h="601104">
                <a:moveTo>
                  <a:pt x="0" y="0"/>
                </a:moveTo>
                <a:lnTo>
                  <a:pt x="0" y="601104"/>
                </a:lnTo>
              </a:path>
            </a:pathLst>
          </a:custGeom>
          <a:noFill/>
          <a:ln w="12700" cap="flat">
            <a:solidFill>
              <a:srgbClr val="D55E00"/>
            </a:solidFill>
            <a:prstDash val="solid"/>
            <a:round/>
          </a:ln>
        </p:spPr>
        <p:txBody>
          <a:bodyPr rtlCol="0" anchor="ctr"/>
          <a:lstStyle/>
          <a:p>
            <a:endParaRPr lang="en-DE"/>
          </a:p>
        </p:txBody>
      </p:sp>
      <p:sp>
        <p:nvSpPr>
          <p:cNvPr id="150" name="Freeform 149">
            <a:extLst>
              <a:ext uri="{FF2B5EF4-FFF2-40B4-BE49-F238E27FC236}">
                <a16:creationId xmlns:a16="http://schemas.microsoft.com/office/drawing/2014/main" id="{B3548DB5-E458-DD47-9A5C-FE33856DE092}"/>
              </a:ext>
            </a:extLst>
          </p:cNvPr>
          <p:cNvSpPr/>
          <p:nvPr/>
        </p:nvSpPr>
        <p:spPr>
          <a:xfrm>
            <a:off x="3463837" y="2615429"/>
            <a:ext cx="1512702" cy="1365090"/>
          </a:xfrm>
          <a:custGeom>
            <a:avLst/>
            <a:gdLst>
              <a:gd name="connsiteX0" fmla="*/ 0 w 1512702"/>
              <a:gd name="connsiteY0" fmla="*/ 0 h 1365090"/>
              <a:gd name="connsiteX1" fmla="*/ 0 w 1512702"/>
              <a:gd name="connsiteY1" fmla="*/ 1365090 h 1365090"/>
              <a:gd name="connsiteX2" fmla="*/ 1512702 w 1512702"/>
              <a:gd name="connsiteY2" fmla="*/ 1365090 h 1365090"/>
              <a:gd name="connsiteX3" fmla="*/ 1512702 w 1512702"/>
              <a:gd name="connsiteY3" fmla="*/ 0 h 1365090"/>
            </a:gdLst>
            <a:ahLst/>
            <a:cxnLst>
              <a:cxn ang="0">
                <a:pos x="connsiteX0" y="connsiteY0"/>
              </a:cxn>
              <a:cxn ang="0">
                <a:pos x="connsiteX1" y="connsiteY1"/>
              </a:cxn>
              <a:cxn ang="0">
                <a:pos x="connsiteX2" y="connsiteY2"/>
              </a:cxn>
              <a:cxn ang="0">
                <a:pos x="connsiteX3" y="connsiteY3"/>
              </a:cxn>
            </a:cxnLst>
            <a:rect l="l" t="t" r="r" b="b"/>
            <a:pathLst>
              <a:path w="1512702" h="1365090">
                <a:moveTo>
                  <a:pt x="0" y="0"/>
                </a:moveTo>
                <a:lnTo>
                  <a:pt x="0" y="1365090"/>
                </a:lnTo>
                <a:lnTo>
                  <a:pt x="1512702" y="1365090"/>
                </a:lnTo>
                <a:lnTo>
                  <a:pt x="1512702" y="0"/>
                </a:lnTo>
                <a:close/>
              </a:path>
            </a:pathLst>
          </a:custGeom>
          <a:noFill/>
          <a:ln w="12700" cap="rnd">
            <a:solidFill>
              <a:srgbClr val="D55E00"/>
            </a:solidFill>
            <a:prstDash val="solid"/>
            <a:round/>
          </a:ln>
        </p:spPr>
        <p:txBody>
          <a:bodyPr rtlCol="0" anchor="ctr"/>
          <a:lstStyle/>
          <a:p>
            <a:endParaRPr lang="en-DE"/>
          </a:p>
        </p:txBody>
      </p:sp>
      <p:sp>
        <p:nvSpPr>
          <p:cNvPr id="151" name="Freeform 150">
            <a:extLst>
              <a:ext uri="{FF2B5EF4-FFF2-40B4-BE49-F238E27FC236}">
                <a16:creationId xmlns:a16="http://schemas.microsoft.com/office/drawing/2014/main" id="{59B25153-68C4-5F47-A220-25C63B806842}"/>
              </a:ext>
            </a:extLst>
          </p:cNvPr>
          <p:cNvSpPr/>
          <p:nvPr/>
        </p:nvSpPr>
        <p:spPr>
          <a:xfrm>
            <a:off x="3463837" y="3503429"/>
            <a:ext cx="1512702" cy="6000"/>
          </a:xfrm>
          <a:custGeom>
            <a:avLst/>
            <a:gdLst>
              <a:gd name="connsiteX0" fmla="*/ 0 w 1512702"/>
              <a:gd name="connsiteY0" fmla="*/ 0 h 6000"/>
              <a:gd name="connsiteX1" fmla="*/ 1512702 w 1512702"/>
              <a:gd name="connsiteY1" fmla="*/ 0 h 6000"/>
            </a:gdLst>
            <a:ahLst/>
            <a:cxnLst>
              <a:cxn ang="0">
                <a:pos x="connsiteX0" y="connsiteY0"/>
              </a:cxn>
              <a:cxn ang="0">
                <a:pos x="connsiteX1" y="connsiteY1"/>
              </a:cxn>
            </a:cxnLst>
            <a:rect l="l" t="t" r="r" b="b"/>
            <a:pathLst>
              <a:path w="1512702" h="6000">
                <a:moveTo>
                  <a:pt x="0" y="0"/>
                </a:moveTo>
                <a:lnTo>
                  <a:pt x="1512702" y="0"/>
                </a:lnTo>
              </a:path>
            </a:pathLst>
          </a:custGeom>
          <a:noFill/>
          <a:ln w="12700" cap="flat">
            <a:solidFill>
              <a:srgbClr val="D55E00"/>
            </a:solidFill>
            <a:prstDash val="solid"/>
            <a:round/>
          </a:ln>
        </p:spPr>
        <p:txBody>
          <a:bodyPr rtlCol="0" anchor="ctr"/>
          <a:lstStyle/>
          <a:p>
            <a:endParaRPr lang="en-DE"/>
          </a:p>
        </p:txBody>
      </p:sp>
      <p:sp>
        <p:nvSpPr>
          <p:cNvPr id="152" name="Freeform 151">
            <a:extLst>
              <a:ext uri="{FF2B5EF4-FFF2-40B4-BE49-F238E27FC236}">
                <a16:creationId xmlns:a16="http://schemas.microsoft.com/office/drawing/2014/main" id="{367C3ECA-5EEE-5143-A9CF-AD65E02207EF}"/>
              </a:ext>
            </a:extLst>
          </p:cNvPr>
          <p:cNvSpPr/>
          <p:nvPr/>
        </p:nvSpPr>
        <p:spPr>
          <a:xfrm>
            <a:off x="2159755" y="3902888"/>
            <a:ext cx="23436" cy="23449"/>
          </a:xfrm>
          <a:custGeom>
            <a:avLst/>
            <a:gdLst>
              <a:gd name="connsiteX0" fmla="*/ 23436 w 23436"/>
              <a:gd name="connsiteY0" fmla="*/ 11727 h 23449"/>
              <a:gd name="connsiteX1" fmla="*/ 0 w 23436"/>
              <a:gd name="connsiteY1" fmla="*/ 11727 h 23449"/>
              <a:gd name="connsiteX2" fmla="*/ 23436 w 23436"/>
              <a:gd name="connsiteY2" fmla="*/ 11727 h 23449"/>
            </a:gdLst>
            <a:ahLst/>
            <a:cxnLst>
              <a:cxn ang="0">
                <a:pos x="connsiteX0" y="connsiteY0"/>
              </a:cxn>
              <a:cxn ang="0">
                <a:pos x="connsiteX1" y="connsiteY1"/>
              </a:cxn>
              <a:cxn ang="0">
                <a:pos x="connsiteX2" y="connsiteY2"/>
              </a:cxn>
            </a:cxnLst>
            <a:rect l="l" t="t" r="r" b="b"/>
            <a:pathLst>
              <a:path w="23436" h="23449">
                <a:moveTo>
                  <a:pt x="23436" y="11727"/>
                </a:moveTo>
                <a:cubicBezTo>
                  <a:pt x="23436" y="27357"/>
                  <a:pt x="0" y="27357"/>
                  <a:pt x="0" y="11727"/>
                </a:cubicBezTo>
                <a:cubicBezTo>
                  <a:pt x="0" y="-3909"/>
                  <a:pt x="23436" y="-3909"/>
                  <a:pt x="23436"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3" name="Freeform 152">
            <a:extLst>
              <a:ext uri="{FF2B5EF4-FFF2-40B4-BE49-F238E27FC236}">
                <a16:creationId xmlns:a16="http://schemas.microsoft.com/office/drawing/2014/main" id="{51F798CC-03E6-5549-9ACC-E55A838F56DB}"/>
              </a:ext>
            </a:extLst>
          </p:cNvPr>
          <p:cNvSpPr/>
          <p:nvPr/>
        </p:nvSpPr>
        <p:spPr>
          <a:xfrm>
            <a:off x="2262013" y="3231921"/>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4" name="Freeform 153">
            <a:extLst>
              <a:ext uri="{FF2B5EF4-FFF2-40B4-BE49-F238E27FC236}">
                <a16:creationId xmlns:a16="http://schemas.microsoft.com/office/drawing/2014/main" id="{A6180160-12FE-E943-97F6-3892120A3716}"/>
              </a:ext>
            </a:extLst>
          </p:cNvPr>
          <p:cNvSpPr/>
          <p:nvPr/>
        </p:nvSpPr>
        <p:spPr>
          <a:xfrm>
            <a:off x="1988870" y="3258194"/>
            <a:ext cx="23436" cy="23449"/>
          </a:xfrm>
          <a:custGeom>
            <a:avLst/>
            <a:gdLst>
              <a:gd name="connsiteX0" fmla="*/ 23436 w 23436"/>
              <a:gd name="connsiteY0" fmla="*/ 11727 h 23449"/>
              <a:gd name="connsiteX1" fmla="*/ 0 w 23436"/>
              <a:gd name="connsiteY1" fmla="*/ 11727 h 23449"/>
              <a:gd name="connsiteX2" fmla="*/ 23436 w 23436"/>
              <a:gd name="connsiteY2" fmla="*/ 11727 h 23449"/>
            </a:gdLst>
            <a:ahLst/>
            <a:cxnLst>
              <a:cxn ang="0">
                <a:pos x="connsiteX0" y="connsiteY0"/>
              </a:cxn>
              <a:cxn ang="0">
                <a:pos x="connsiteX1" y="connsiteY1"/>
              </a:cxn>
              <a:cxn ang="0">
                <a:pos x="connsiteX2" y="connsiteY2"/>
              </a:cxn>
            </a:cxnLst>
            <a:rect l="l" t="t" r="r" b="b"/>
            <a:pathLst>
              <a:path w="23436" h="23449">
                <a:moveTo>
                  <a:pt x="23436" y="11727"/>
                </a:moveTo>
                <a:cubicBezTo>
                  <a:pt x="23436" y="27357"/>
                  <a:pt x="0" y="27357"/>
                  <a:pt x="0" y="11727"/>
                </a:cubicBezTo>
                <a:cubicBezTo>
                  <a:pt x="0" y="-3909"/>
                  <a:pt x="23436" y="-3909"/>
                  <a:pt x="23436"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5" name="Freeform 154">
            <a:extLst>
              <a:ext uri="{FF2B5EF4-FFF2-40B4-BE49-F238E27FC236}">
                <a16:creationId xmlns:a16="http://schemas.microsoft.com/office/drawing/2014/main" id="{79C85BB0-5B4D-924D-BE8B-BBFD31483066}"/>
              </a:ext>
            </a:extLst>
          </p:cNvPr>
          <p:cNvSpPr/>
          <p:nvPr/>
        </p:nvSpPr>
        <p:spPr>
          <a:xfrm>
            <a:off x="2250854" y="3857349"/>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6" name="Freeform 155">
            <a:extLst>
              <a:ext uri="{FF2B5EF4-FFF2-40B4-BE49-F238E27FC236}">
                <a16:creationId xmlns:a16="http://schemas.microsoft.com/office/drawing/2014/main" id="{2B1E7B50-6CFC-434E-8D02-3B0376D8DC79}"/>
              </a:ext>
            </a:extLst>
          </p:cNvPr>
          <p:cNvSpPr/>
          <p:nvPr/>
        </p:nvSpPr>
        <p:spPr>
          <a:xfrm>
            <a:off x="2208691" y="3544609"/>
            <a:ext cx="23460" cy="23463"/>
          </a:xfrm>
          <a:custGeom>
            <a:avLst/>
            <a:gdLst>
              <a:gd name="connsiteX0" fmla="*/ 23460 w 23460"/>
              <a:gd name="connsiteY0" fmla="*/ 11741 h 23463"/>
              <a:gd name="connsiteX1" fmla="*/ 0 w 23460"/>
              <a:gd name="connsiteY1" fmla="*/ 11741 h 23463"/>
              <a:gd name="connsiteX2" fmla="*/ 23460 w 23460"/>
              <a:gd name="connsiteY2" fmla="*/ 11741 h 23463"/>
            </a:gdLst>
            <a:ahLst/>
            <a:cxnLst>
              <a:cxn ang="0">
                <a:pos x="connsiteX0" y="connsiteY0"/>
              </a:cxn>
              <a:cxn ang="0">
                <a:pos x="connsiteX1" y="connsiteY1"/>
              </a:cxn>
              <a:cxn ang="0">
                <a:pos x="connsiteX2" y="connsiteY2"/>
              </a:cxn>
            </a:cxnLst>
            <a:rect l="l" t="t" r="r" b="b"/>
            <a:pathLst>
              <a:path w="23460" h="23463">
                <a:moveTo>
                  <a:pt x="23460" y="11741"/>
                </a:moveTo>
                <a:cubicBezTo>
                  <a:pt x="23460" y="27371"/>
                  <a:pt x="0" y="27371"/>
                  <a:pt x="0" y="11741"/>
                </a:cubicBezTo>
                <a:cubicBezTo>
                  <a:pt x="0" y="-3914"/>
                  <a:pt x="23460" y="-3914"/>
                  <a:pt x="23460" y="11741"/>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7" name="Freeform 156">
            <a:extLst>
              <a:ext uri="{FF2B5EF4-FFF2-40B4-BE49-F238E27FC236}">
                <a16:creationId xmlns:a16="http://schemas.microsoft.com/office/drawing/2014/main" id="{7D8A176F-59F8-CC49-A719-AD6743C35A7E}"/>
              </a:ext>
            </a:extLst>
          </p:cNvPr>
          <p:cNvSpPr/>
          <p:nvPr/>
        </p:nvSpPr>
        <p:spPr>
          <a:xfrm>
            <a:off x="1703120" y="3081757"/>
            <a:ext cx="23460" cy="23449"/>
          </a:xfrm>
          <a:custGeom>
            <a:avLst/>
            <a:gdLst>
              <a:gd name="connsiteX0" fmla="*/ 23460 w 23460"/>
              <a:gd name="connsiteY0" fmla="*/ 11723 h 23449"/>
              <a:gd name="connsiteX1" fmla="*/ 0 w 23460"/>
              <a:gd name="connsiteY1" fmla="*/ 11723 h 23449"/>
              <a:gd name="connsiteX2" fmla="*/ 23460 w 23460"/>
              <a:gd name="connsiteY2" fmla="*/ 11723 h 23449"/>
            </a:gdLst>
            <a:ahLst/>
            <a:cxnLst>
              <a:cxn ang="0">
                <a:pos x="connsiteX0" y="connsiteY0"/>
              </a:cxn>
              <a:cxn ang="0">
                <a:pos x="connsiteX1" y="connsiteY1"/>
              </a:cxn>
              <a:cxn ang="0">
                <a:pos x="connsiteX2" y="connsiteY2"/>
              </a:cxn>
            </a:cxnLst>
            <a:rect l="l" t="t" r="r" b="b"/>
            <a:pathLst>
              <a:path w="23460" h="23449">
                <a:moveTo>
                  <a:pt x="23460" y="11723"/>
                </a:moveTo>
                <a:cubicBezTo>
                  <a:pt x="23460" y="27358"/>
                  <a:pt x="0" y="27358"/>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8" name="Freeform 157">
            <a:extLst>
              <a:ext uri="{FF2B5EF4-FFF2-40B4-BE49-F238E27FC236}">
                <a16:creationId xmlns:a16="http://schemas.microsoft.com/office/drawing/2014/main" id="{79B57279-3ED8-7F43-814A-C537D12DA406}"/>
              </a:ext>
            </a:extLst>
          </p:cNvPr>
          <p:cNvSpPr/>
          <p:nvPr/>
        </p:nvSpPr>
        <p:spPr>
          <a:xfrm>
            <a:off x="1627862" y="3420829"/>
            <a:ext cx="23459" cy="23449"/>
          </a:xfrm>
          <a:custGeom>
            <a:avLst/>
            <a:gdLst>
              <a:gd name="connsiteX0" fmla="*/ 23460 w 23459"/>
              <a:gd name="connsiteY0" fmla="*/ 11723 h 23449"/>
              <a:gd name="connsiteX1" fmla="*/ 0 w 23459"/>
              <a:gd name="connsiteY1" fmla="*/ 11723 h 23449"/>
              <a:gd name="connsiteX2" fmla="*/ 23460 w 23459"/>
              <a:gd name="connsiteY2" fmla="*/ 11723 h 23449"/>
            </a:gdLst>
            <a:ahLst/>
            <a:cxnLst>
              <a:cxn ang="0">
                <a:pos x="connsiteX0" y="connsiteY0"/>
              </a:cxn>
              <a:cxn ang="0">
                <a:pos x="connsiteX1" y="connsiteY1"/>
              </a:cxn>
              <a:cxn ang="0">
                <a:pos x="connsiteX2" y="connsiteY2"/>
              </a:cxn>
            </a:cxnLst>
            <a:rect l="l" t="t" r="r" b="b"/>
            <a:pathLst>
              <a:path w="23459" h="23449">
                <a:moveTo>
                  <a:pt x="23460" y="11723"/>
                </a:moveTo>
                <a:cubicBezTo>
                  <a:pt x="23460" y="27358"/>
                  <a:pt x="0" y="27358"/>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9" name="Freeform 158">
            <a:extLst>
              <a:ext uri="{FF2B5EF4-FFF2-40B4-BE49-F238E27FC236}">
                <a16:creationId xmlns:a16="http://schemas.microsoft.com/office/drawing/2014/main" id="{F33CE967-647B-6A43-BCF5-2AC45D8A2D7E}"/>
              </a:ext>
            </a:extLst>
          </p:cNvPr>
          <p:cNvSpPr/>
          <p:nvPr/>
        </p:nvSpPr>
        <p:spPr>
          <a:xfrm>
            <a:off x="1978136" y="3312873"/>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68" name="Freeform 167">
            <a:extLst>
              <a:ext uri="{FF2B5EF4-FFF2-40B4-BE49-F238E27FC236}">
                <a16:creationId xmlns:a16="http://schemas.microsoft.com/office/drawing/2014/main" id="{BFD8CACC-F0E4-7A41-A1C7-D3394B8CD76C}"/>
              </a:ext>
            </a:extLst>
          </p:cNvPr>
          <p:cNvSpPr/>
          <p:nvPr/>
        </p:nvSpPr>
        <p:spPr>
          <a:xfrm>
            <a:off x="2016271" y="3784507"/>
            <a:ext cx="23460" cy="23467"/>
          </a:xfrm>
          <a:custGeom>
            <a:avLst/>
            <a:gdLst>
              <a:gd name="connsiteX0" fmla="*/ 23460 w 23460"/>
              <a:gd name="connsiteY0" fmla="*/ 11722 h 23467"/>
              <a:gd name="connsiteX1" fmla="*/ 0 w 23460"/>
              <a:gd name="connsiteY1" fmla="*/ 11722 h 23467"/>
              <a:gd name="connsiteX2" fmla="*/ 23460 w 23460"/>
              <a:gd name="connsiteY2" fmla="*/ 11722 h 23467"/>
            </a:gdLst>
            <a:ahLst/>
            <a:cxnLst>
              <a:cxn ang="0">
                <a:pos x="connsiteX0" y="connsiteY0"/>
              </a:cxn>
              <a:cxn ang="0">
                <a:pos x="connsiteX1" y="connsiteY1"/>
              </a:cxn>
              <a:cxn ang="0">
                <a:pos x="connsiteX2" y="connsiteY2"/>
              </a:cxn>
            </a:cxnLst>
            <a:rect l="l" t="t" r="r" b="b"/>
            <a:pathLst>
              <a:path w="23460" h="23467">
                <a:moveTo>
                  <a:pt x="23460" y="11722"/>
                </a:moveTo>
                <a:cubicBezTo>
                  <a:pt x="23460" y="27383"/>
                  <a:pt x="0" y="27383"/>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69" name="Freeform 168">
            <a:extLst>
              <a:ext uri="{FF2B5EF4-FFF2-40B4-BE49-F238E27FC236}">
                <a16:creationId xmlns:a16="http://schemas.microsoft.com/office/drawing/2014/main" id="{C0AC0025-FE3B-C448-8D6E-6B9CC5A2E550}"/>
              </a:ext>
            </a:extLst>
          </p:cNvPr>
          <p:cNvSpPr/>
          <p:nvPr/>
        </p:nvSpPr>
        <p:spPr>
          <a:xfrm>
            <a:off x="2439529" y="3070460"/>
            <a:ext cx="23460" cy="23467"/>
          </a:xfrm>
          <a:custGeom>
            <a:avLst/>
            <a:gdLst>
              <a:gd name="connsiteX0" fmla="*/ 23460 w 23460"/>
              <a:gd name="connsiteY0" fmla="*/ 11727 h 23467"/>
              <a:gd name="connsiteX1" fmla="*/ 0 w 23460"/>
              <a:gd name="connsiteY1" fmla="*/ 11727 h 23467"/>
              <a:gd name="connsiteX2" fmla="*/ 23460 w 23460"/>
              <a:gd name="connsiteY2" fmla="*/ 11727 h 23467"/>
            </a:gdLst>
            <a:ahLst/>
            <a:cxnLst>
              <a:cxn ang="0">
                <a:pos x="connsiteX0" y="connsiteY0"/>
              </a:cxn>
              <a:cxn ang="0">
                <a:pos x="connsiteX1" y="connsiteY1"/>
              </a:cxn>
              <a:cxn ang="0">
                <a:pos x="connsiteX2" y="connsiteY2"/>
              </a:cxn>
            </a:cxnLst>
            <a:rect l="l" t="t" r="r" b="b"/>
            <a:pathLst>
              <a:path w="23460" h="23467">
                <a:moveTo>
                  <a:pt x="23460" y="11727"/>
                </a:moveTo>
                <a:cubicBezTo>
                  <a:pt x="23460" y="27381"/>
                  <a:pt x="0" y="27381"/>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0" name="Freeform 169">
            <a:extLst>
              <a:ext uri="{FF2B5EF4-FFF2-40B4-BE49-F238E27FC236}">
                <a16:creationId xmlns:a16="http://schemas.microsoft.com/office/drawing/2014/main" id="{F103DEB0-220E-354F-A417-9E6840C4F039}"/>
              </a:ext>
            </a:extLst>
          </p:cNvPr>
          <p:cNvSpPr/>
          <p:nvPr/>
        </p:nvSpPr>
        <p:spPr>
          <a:xfrm>
            <a:off x="2276378" y="3500444"/>
            <a:ext cx="23460" cy="23467"/>
          </a:xfrm>
          <a:custGeom>
            <a:avLst/>
            <a:gdLst>
              <a:gd name="connsiteX0" fmla="*/ 23460 w 23460"/>
              <a:gd name="connsiteY0" fmla="*/ 11727 h 23467"/>
              <a:gd name="connsiteX1" fmla="*/ 0 w 23460"/>
              <a:gd name="connsiteY1" fmla="*/ 11727 h 23467"/>
              <a:gd name="connsiteX2" fmla="*/ 23460 w 23460"/>
              <a:gd name="connsiteY2" fmla="*/ 11727 h 23467"/>
            </a:gdLst>
            <a:ahLst/>
            <a:cxnLst>
              <a:cxn ang="0">
                <a:pos x="connsiteX0" y="connsiteY0"/>
              </a:cxn>
              <a:cxn ang="0">
                <a:pos x="connsiteX1" y="connsiteY1"/>
              </a:cxn>
              <a:cxn ang="0">
                <a:pos x="connsiteX2" y="connsiteY2"/>
              </a:cxn>
            </a:cxnLst>
            <a:rect l="l" t="t" r="r" b="b"/>
            <a:pathLst>
              <a:path w="23460" h="23467">
                <a:moveTo>
                  <a:pt x="23460" y="11727"/>
                </a:moveTo>
                <a:cubicBezTo>
                  <a:pt x="23460" y="27381"/>
                  <a:pt x="0" y="27381"/>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1" name="Freeform 170">
            <a:extLst>
              <a:ext uri="{FF2B5EF4-FFF2-40B4-BE49-F238E27FC236}">
                <a16:creationId xmlns:a16="http://schemas.microsoft.com/office/drawing/2014/main" id="{23E56929-1671-D949-8695-47B50B7BD76C}"/>
              </a:ext>
            </a:extLst>
          </p:cNvPr>
          <p:cNvSpPr/>
          <p:nvPr/>
        </p:nvSpPr>
        <p:spPr>
          <a:xfrm>
            <a:off x="2260675" y="3171337"/>
            <a:ext cx="23460" cy="23449"/>
          </a:xfrm>
          <a:custGeom>
            <a:avLst/>
            <a:gdLst>
              <a:gd name="connsiteX0" fmla="*/ 23460 w 23460"/>
              <a:gd name="connsiteY0" fmla="*/ 11723 h 23449"/>
              <a:gd name="connsiteX1" fmla="*/ 0 w 23460"/>
              <a:gd name="connsiteY1" fmla="*/ 11723 h 23449"/>
              <a:gd name="connsiteX2" fmla="*/ 23460 w 23460"/>
              <a:gd name="connsiteY2" fmla="*/ 11723 h 23449"/>
            </a:gdLst>
            <a:ahLst/>
            <a:cxnLst>
              <a:cxn ang="0">
                <a:pos x="connsiteX0" y="connsiteY0"/>
              </a:cxn>
              <a:cxn ang="0">
                <a:pos x="connsiteX1" y="connsiteY1"/>
              </a:cxn>
              <a:cxn ang="0">
                <a:pos x="connsiteX2" y="connsiteY2"/>
              </a:cxn>
            </a:cxnLst>
            <a:rect l="l" t="t" r="r" b="b"/>
            <a:pathLst>
              <a:path w="23460" h="23449">
                <a:moveTo>
                  <a:pt x="23460" y="11723"/>
                </a:moveTo>
                <a:cubicBezTo>
                  <a:pt x="23460" y="27358"/>
                  <a:pt x="0" y="27358"/>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2" name="Freeform 171">
            <a:extLst>
              <a:ext uri="{FF2B5EF4-FFF2-40B4-BE49-F238E27FC236}">
                <a16:creationId xmlns:a16="http://schemas.microsoft.com/office/drawing/2014/main" id="{CACC978C-9567-A847-8576-F5DF8AD1EA33}"/>
              </a:ext>
            </a:extLst>
          </p:cNvPr>
          <p:cNvSpPr/>
          <p:nvPr/>
        </p:nvSpPr>
        <p:spPr>
          <a:xfrm>
            <a:off x="2265830" y="3975855"/>
            <a:ext cx="23460" cy="23467"/>
          </a:xfrm>
          <a:custGeom>
            <a:avLst/>
            <a:gdLst>
              <a:gd name="connsiteX0" fmla="*/ 23460 w 23460"/>
              <a:gd name="connsiteY0" fmla="*/ 11745 h 23467"/>
              <a:gd name="connsiteX1" fmla="*/ 0 w 23460"/>
              <a:gd name="connsiteY1" fmla="*/ 11745 h 23467"/>
              <a:gd name="connsiteX2" fmla="*/ 23460 w 23460"/>
              <a:gd name="connsiteY2" fmla="*/ 11745 h 23467"/>
            </a:gdLst>
            <a:ahLst/>
            <a:cxnLst>
              <a:cxn ang="0">
                <a:pos x="connsiteX0" y="connsiteY0"/>
              </a:cxn>
              <a:cxn ang="0">
                <a:pos x="connsiteX1" y="connsiteY1"/>
              </a:cxn>
              <a:cxn ang="0">
                <a:pos x="connsiteX2" y="connsiteY2"/>
              </a:cxn>
            </a:cxnLst>
            <a:rect l="l" t="t" r="r" b="b"/>
            <a:pathLst>
              <a:path w="23460" h="23467">
                <a:moveTo>
                  <a:pt x="23460" y="11745"/>
                </a:moveTo>
                <a:cubicBezTo>
                  <a:pt x="23460" y="27375"/>
                  <a:pt x="0" y="27375"/>
                  <a:pt x="0" y="11745"/>
                </a:cubicBezTo>
                <a:cubicBezTo>
                  <a:pt x="0" y="-3915"/>
                  <a:pt x="23460" y="-3915"/>
                  <a:pt x="23460"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3" name="Freeform 172">
            <a:extLst>
              <a:ext uri="{FF2B5EF4-FFF2-40B4-BE49-F238E27FC236}">
                <a16:creationId xmlns:a16="http://schemas.microsoft.com/office/drawing/2014/main" id="{36018ACD-3A18-C74F-BA62-560D6ADC01EE}"/>
              </a:ext>
            </a:extLst>
          </p:cNvPr>
          <p:cNvSpPr/>
          <p:nvPr/>
        </p:nvSpPr>
        <p:spPr>
          <a:xfrm>
            <a:off x="2431981" y="3348855"/>
            <a:ext cx="23436" cy="23467"/>
          </a:xfrm>
          <a:custGeom>
            <a:avLst/>
            <a:gdLst>
              <a:gd name="connsiteX0" fmla="*/ 23436 w 23436"/>
              <a:gd name="connsiteY0" fmla="*/ 11745 h 23467"/>
              <a:gd name="connsiteX1" fmla="*/ 0 w 23436"/>
              <a:gd name="connsiteY1" fmla="*/ 11745 h 23467"/>
              <a:gd name="connsiteX2" fmla="*/ 23436 w 23436"/>
              <a:gd name="connsiteY2" fmla="*/ 11745 h 23467"/>
            </a:gdLst>
            <a:ahLst/>
            <a:cxnLst>
              <a:cxn ang="0">
                <a:pos x="connsiteX0" y="connsiteY0"/>
              </a:cxn>
              <a:cxn ang="0">
                <a:pos x="connsiteX1" y="connsiteY1"/>
              </a:cxn>
              <a:cxn ang="0">
                <a:pos x="connsiteX2" y="connsiteY2"/>
              </a:cxn>
            </a:cxnLst>
            <a:rect l="l" t="t" r="r" b="b"/>
            <a:pathLst>
              <a:path w="23436" h="23467">
                <a:moveTo>
                  <a:pt x="23436" y="11745"/>
                </a:moveTo>
                <a:cubicBezTo>
                  <a:pt x="23436" y="27375"/>
                  <a:pt x="0" y="27375"/>
                  <a:pt x="0" y="11745"/>
                </a:cubicBezTo>
                <a:cubicBezTo>
                  <a:pt x="0" y="-3915"/>
                  <a:pt x="23436" y="-3915"/>
                  <a:pt x="23436"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4" name="Freeform 173">
            <a:extLst>
              <a:ext uri="{FF2B5EF4-FFF2-40B4-BE49-F238E27FC236}">
                <a16:creationId xmlns:a16="http://schemas.microsoft.com/office/drawing/2014/main" id="{02EE0FC1-FF62-104E-8404-30AA9CAB2B24}"/>
              </a:ext>
            </a:extLst>
          </p:cNvPr>
          <p:cNvSpPr/>
          <p:nvPr/>
        </p:nvSpPr>
        <p:spPr>
          <a:xfrm>
            <a:off x="2092652" y="3301857"/>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5" name="Freeform 174">
            <a:extLst>
              <a:ext uri="{FF2B5EF4-FFF2-40B4-BE49-F238E27FC236}">
                <a16:creationId xmlns:a16="http://schemas.microsoft.com/office/drawing/2014/main" id="{4ADFDA03-D0A5-5047-97FD-4EC9FE1336CA}"/>
              </a:ext>
            </a:extLst>
          </p:cNvPr>
          <p:cNvSpPr/>
          <p:nvPr/>
        </p:nvSpPr>
        <p:spPr>
          <a:xfrm>
            <a:off x="2219798" y="4062289"/>
            <a:ext cx="23465" cy="23467"/>
          </a:xfrm>
          <a:custGeom>
            <a:avLst/>
            <a:gdLst>
              <a:gd name="connsiteX0" fmla="*/ 23466 w 23465"/>
              <a:gd name="connsiteY0" fmla="*/ 11722 h 23467"/>
              <a:gd name="connsiteX1" fmla="*/ 0 w 23465"/>
              <a:gd name="connsiteY1" fmla="*/ 11722 h 23467"/>
              <a:gd name="connsiteX2" fmla="*/ 23466 w 23465"/>
              <a:gd name="connsiteY2" fmla="*/ 11722 h 23467"/>
            </a:gdLst>
            <a:ahLst/>
            <a:cxnLst>
              <a:cxn ang="0">
                <a:pos x="connsiteX0" y="connsiteY0"/>
              </a:cxn>
              <a:cxn ang="0">
                <a:pos x="connsiteX1" y="connsiteY1"/>
              </a:cxn>
              <a:cxn ang="0">
                <a:pos x="connsiteX2" y="connsiteY2"/>
              </a:cxn>
            </a:cxnLst>
            <a:rect l="l" t="t" r="r" b="b"/>
            <a:pathLst>
              <a:path w="23465" h="23467">
                <a:moveTo>
                  <a:pt x="23466" y="11722"/>
                </a:moveTo>
                <a:cubicBezTo>
                  <a:pt x="23466" y="27383"/>
                  <a:pt x="0" y="27383"/>
                  <a:pt x="0" y="11722"/>
                </a:cubicBezTo>
                <a:cubicBezTo>
                  <a:pt x="0" y="-3907"/>
                  <a:pt x="23466" y="-3907"/>
                  <a:pt x="23466"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6" name="Freeform 175">
            <a:extLst>
              <a:ext uri="{FF2B5EF4-FFF2-40B4-BE49-F238E27FC236}">
                <a16:creationId xmlns:a16="http://schemas.microsoft.com/office/drawing/2014/main" id="{4AC57FDB-88C3-5743-BE61-1465B7B7613D}"/>
              </a:ext>
            </a:extLst>
          </p:cNvPr>
          <p:cNvSpPr/>
          <p:nvPr/>
        </p:nvSpPr>
        <p:spPr>
          <a:xfrm>
            <a:off x="2452910" y="4042789"/>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9"/>
                  <a:pt x="0" y="27359"/>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7" name="Freeform 176">
            <a:extLst>
              <a:ext uri="{FF2B5EF4-FFF2-40B4-BE49-F238E27FC236}">
                <a16:creationId xmlns:a16="http://schemas.microsoft.com/office/drawing/2014/main" id="{36270C34-9763-8A4A-B115-F976BA543AB6}"/>
              </a:ext>
            </a:extLst>
          </p:cNvPr>
          <p:cNvSpPr/>
          <p:nvPr/>
        </p:nvSpPr>
        <p:spPr>
          <a:xfrm>
            <a:off x="1809481" y="2954749"/>
            <a:ext cx="23460" cy="23467"/>
          </a:xfrm>
          <a:custGeom>
            <a:avLst/>
            <a:gdLst>
              <a:gd name="connsiteX0" fmla="*/ 23460 w 23460"/>
              <a:gd name="connsiteY0" fmla="*/ 11723 h 23467"/>
              <a:gd name="connsiteX1" fmla="*/ 0 w 23460"/>
              <a:gd name="connsiteY1" fmla="*/ 11723 h 23467"/>
              <a:gd name="connsiteX2" fmla="*/ 23460 w 23460"/>
              <a:gd name="connsiteY2" fmla="*/ 11723 h 23467"/>
            </a:gdLst>
            <a:ahLst/>
            <a:cxnLst>
              <a:cxn ang="0">
                <a:pos x="connsiteX0" y="connsiteY0"/>
              </a:cxn>
              <a:cxn ang="0">
                <a:pos x="connsiteX1" y="connsiteY1"/>
              </a:cxn>
              <a:cxn ang="0">
                <a:pos x="connsiteX2" y="connsiteY2"/>
              </a:cxn>
            </a:cxnLst>
            <a:rect l="l" t="t" r="r" b="b"/>
            <a:pathLst>
              <a:path w="23460" h="23467">
                <a:moveTo>
                  <a:pt x="23460" y="11723"/>
                </a:moveTo>
                <a:cubicBezTo>
                  <a:pt x="23460" y="27382"/>
                  <a:pt x="0" y="27382"/>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8" name="Freeform 177">
            <a:extLst>
              <a:ext uri="{FF2B5EF4-FFF2-40B4-BE49-F238E27FC236}">
                <a16:creationId xmlns:a16="http://schemas.microsoft.com/office/drawing/2014/main" id="{EAF4439F-12C9-0647-B21A-532AE0431C38}"/>
              </a:ext>
            </a:extLst>
          </p:cNvPr>
          <p:cNvSpPr/>
          <p:nvPr/>
        </p:nvSpPr>
        <p:spPr>
          <a:xfrm>
            <a:off x="2277529" y="3450693"/>
            <a:ext cx="23460" cy="23467"/>
          </a:xfrm>
          <a:custGeom>
            <a:avLst/>
            <a:gdLst>
              <a:gd name="connsiteX0" fmla="*/ 23460 w 23460"/>
              <a:gd name="connsiteY0" fmla="*/ 11745 h 23467"/>
              <a:gd name="connsiteX1" fmla="*/ 0 w 23460"/>
              <a:gd name="connsiteY1" fmla="*/ 11745 h 23467"/>
              <a:gd name="connsiteX2" fmla="*/ 23460 w 23460"/>
              <a:gd name="connsiteY2" fmla="*/ 11745 h 23467"/>
            </a:gdLst>
            <a:ahLst/>
            <a:cxnLst>
              <a:cxn ang="0">
                <a:pos x="connsiteX0" y="connsiteY0"/>
              </a:cxn>
              <a:cxn ang="0">
                <a:pos x="connsiteX1" y="connsiteY1"/>
              </a:cxn>
              <a:cxn ang="0">
                <a:pos x="connsiteX2" y="connsiteY2"/>
              </a:cxn>
            </a:cxnLst>
            <a:rect l="l" t="t" r="r" b="b"/>
            <a:pathLst>
              <a:path w="23460" h="23467">
                <a:moveTo>
                  <a:pt x="23460" y="11745"/>
                </a:moveTo>
                <a:cubicBezTo>
                  <a:pt x="23460" y="27375"/>
                  <a:pt x="0" y="27375"/>
                  <a:pt x="0" y="11745"/>
                </a:cubicBezTo>
                <a:cubicBezTo>
                  <a:pt x="0" y="-3915"/>
                  <a:pt x="23460" y="-3915"/>
                  <a:pt x="23460"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9" name="Freeform 178">
            <a:extLst>
              <a:ext uri="{FF2B5EF4-FFF2-40B4-BE49-F238E27FC236}">
                <a16:creationId xmlns:a16="http://schemas.microsoft.com/office/drawing/2014/main" id="{09E3CD4C-3765-5A4F-A2A3-6D2D4AFDC687}"/>
              </a:ext>
            </a:extLst>
          </p:cNvPr>
          <p:cNvSpPr/>
          <p:nvPr/>
        </p:nvSpPr>
        <p:spPr>
          <a:xfrm>
            <a:off x="2117636" y="2406781"/>
            <a:ext cx="23436" cy="23467"/>
          </a:xfrm>
          <a:custGeom>
            <a:avLst/>
            <a:gdLst>
              <a:gd name="connsiteX0" fmla="*/ 23436 w 23436"/>
              <a:gd name="connsiteY0" fmla="*/ 11723 h 23467"/>
              <a:gd name="connsiteX1" fmla="*/ 0 w 23436"/>
              <a:gd name="connsiteY1" fmla="*/ 11723 h 23467"/>
              <a:gd name="connsiteX2" fmla="*/ 23436 w 23436"/>
              <a:gd name="connsiteY2" fmla="*/ 11723 h 23467"/>
            </a:gdLst>
            <a:ahLst/>
            <a:cxnLst>
              <a:cxn ang="0">
                <a:pos x="connsiteX0" y="connsiteY0"/>
              </a:cxn>
              <a:cxn ang="0">
                <a:pos x="connsiteX1" y="connsiteY1"/>
              </a:cxn>
              <a:cxn ang="0">
                <a:pos x="connsiteX2" y="connsiteY2"/>
              </a:cxn>
            </a:cxnLst>
            <a:rect l="l" t="t" r="r" b="b"/>
            <a:pathLst>
              <a:path w="23436" h="23467">
                <a:moveTo>
                  <a:pt x="23436" y="11723"/>
                </a:moveTo>
                <a:cubicBezTo>
                  <a:pt x="23436" y="27382"/>
                  <a:pt x="0" y="27382"/>
                  <a:pt x="0" y="11723"/>
                </a:cubicBezTo>
                <a:cubicBezTo>
                  <a:pt x="0" y="-3908"/>
                  <a:pt x="23436" y="-3908"/>
                  <a:pt x="23436"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0" name="Freeform 179">
            <a:extLst>
              <a:ext uri="{FF2B5EF4-FFF2-40B4-BE49-F238E27FC236}">
                <a16:creationId xmlns:a16="http://schemas.microsoft.com/office/drawing/2014/main" id="{8DF7278B-65D2-4548-B822-C79C2AF337C7}"/>
              </a:ext>
            </a:extLst>
          </p:cNvPr>
          <p:cNvSpPr/>
          <p:nvPr/>
        </p:nvSpPr>
        <p:spPr>
          <a:xfrm>
            <a:off x="1767433" y="4306975"/>
            <a:ext cx="23460" cy="23467"/>
          </a:xfrm>
          <a:custGeom>
            <a:avLst/>
            <a:gdLst>
              <a:gd name="connsiteX0" fmla="*/ 23460 w 23460"/>
              <a:gd name="connsiteY0" fmla="*/ 11722 h 23467"/>
              <a:gd name="connsiteX1" fmla="*/ 0 w 23460"/>
              <a:gd name="connsiteY1" fmla="*/ 11722 h 23467"/>
              <a:gd name="connsiteX2" fmla="*/ 23460 w 23460"/>
              <a:gd name="connsiteY2" fmla="*/ 11722 h 23467"/>
            </a:gdLst>
            <a:ahLst/>
            <a:cxnLst>
              <a:cxn ang="0">
                <a:pos x="connsiteX0" y="connsiteY0"/>
              </a:cxn>
              <a:cxn ang="0">
                <a:pos x="connsiteX1" y="connsiteY1"/>
              </a:cxn>
              <a:cxn ang="0">
                <a:pos x="connsiteX2" y="connsiteY2"/>
              </a:cxn>
            </a:cxnLst>
            <a:rect l="l" t="t" r="r" b="b"/>
            <a:pathLst>
              <a:path w="23460" h="23467">
                <a:moveTo>
                  <a:pt x="23460" y="11722"/>
                </a:moveTo>
                <a:cubicBezTo>
                  <a:pt x="23460" y="27383"/>
                  <a:pt x="0" y="27383"/>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1" name="Freeform 180">
            <a:extLst>
              <a:ext uri="{FF2B5EF4-FFF2-40B4-BE49-F238E27FC236}">
                <a16:creationId xmlns:a16="http://schemas.microsoft.com/office/drawing/2014/main" id="{2076FE88-5306-0A45-B0EE-772B0DE22A1A}"/>
              </a:ext>
            </a:extLst>
          </p:cNvPr>
          <p:cNvSpPr/>
          <p:nvPr/>
        </p:nvSpPr>
        <p:spPr>
          <a:xfrm>
            <a:off x="1981064" y="3204921"/>
            <a:ext cx="23465" cy="23467"/>
          </a:xfrm>
          <a:custGeom>
            <a:avLst/>
            <a:gdLst>
              <a:gd name="connsiteX0" fmla="*/ 23466 w 23465"/>
              <a:gd name="connsiteY0" fmla="*/ 11727 h 23467"/>
              <a:gd name="connsiteX1" fmla="*/ 0 w 23465"/>
              <a:gd name="connsiteY1" fmla="*/ 11727 h 23467"/>
              <a:gd name="connsiteX2" fmla="*/ 23466 w 23465"/>
              <a:gd name="connsiteY2" fmla="*/ 11727 h 23467"/>
            </a:gdLst>
            <a:ahLst/>
            <a:cxnLst>
              <a:cxn ang="0">
                <a:pos x="connsiteX0" y="connsiteY0"/>
              </a:cxn>
              <a:cxn ang="0">
                <a:pos x="connsiteX1" y="connsiteY1"/>
              </a:cxn>
              <a:cxn ang="0">
                <a:pos x="connsiteX2" y="connsiteY2"/>
              </a:cxn>
            </a:cxnLst>
            <a:rect l="l" t="t" r="r" b="b"/>
            <a:pathLst>
              <a:path w="23465" h="23467">
                <a:moveTo>
                  <a:pt x="23466" y="11727"/>
                </a:moveTo>
                <a:cubicBezTo>
                  <a:pt x="23466" y="27381"/>
                  <a:pt x="0" y="27381"/>
                  <a:pt x="0" y="11727"/>
                </a:cubicBezTo>
                <a:cubicBezTo>
                  <a:pt x="0" y="-3909"/>
                  <a:pt x="23466" y="-3909"/>
                  <a:pt x="23466"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2" name="Freeform 181">
            <a:extLst>
              <a:ext uri="{FF2B5EF4-FFF2-40B4-BE49-F238E27FC236}">
                <a16:creationId xmlns:a16="http://schemas.microsoft.com/office/drawing/2014/main" id="{2798D555-9E67-6544-9C75-E7F45318FB92}"/>
              </a:ext>
            </a:extLst>
          </p:cNvPr>
          <p:cNvSpPr/>
          <p:nvPr/>
        </p:nvSpPr>
        <p:spPr>
          <a:xfrm>
            <a:off x="1901821" y="4193961"/>
            <a:ext cx="23465" cy="23449"/>
          </a:xfrm>
          <a:custGeom>
            <a:avLst/>
            <a:gdLst>
              <a:gd name="connsiteX0" fmla="*/ 23466 w 23465"/>
              <a:gd name="connsiteY0" fmla="*/ 11727 h 23449"/>
              <a:gd name="connsiteX1" fmla="*/ 0 w 23465"/>
              <a:gd name="connsiteY1" fmla="*/ 11727 h 23449"/>
              <a:gd name="connsiteX2" fmla="*/ 23466 w 23465"/>
              <a:gd name="connsiteY2" fmla="*/ 11727 h 23449"/>
            </a:gdLst>
            <a:ahLst/>
            <a:cxnLst>
              <a:cxn ang="0">
                <a:pos x="connsiteX0" y="connsiteY0"/>
              </a:cxn>
              <a:cxn ang="0">
                <a:pos x="connsiteX1" y="connsiteY1"/>
              </a:cxn>
              <a:cxn ang="0">
                <a:pos x="connsiteX2" y="connsiteY2"/>
              </a:cxn>
            </a:cxnLst>
            <a:rect l="l" t="t" r="r" b="b"/>
            <a:pathLst>
              <a:path w="23465" h="23449">
                <a:moveTo>
                  <a:pt x="23466" y="11727"/>
                </a:moveTo>
                <a:cubicBezTo>
                  <a:pt x="23466" y="27357"/>
                  <a:pt x="0" y="27357"/>
                  <a:pt x="0" y="11727"/>
                </a:cubicBezTo>
                <a:cubicBezTo>
                  <a:pt x="0" y="-3909"/>
                  <a:pt x="23466" y="-3909"/>
                  <a:pt x="23466"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3" name="Freeform 182">
            <a:extLst>
              <a:ext uri="{FF2B5EF4-FFF2-40B4-BE49-F238E27FC236}">
                <a16:creationId xmlns:a16="http://schemas.microsoft.com/office/drawing/2014/main" id="{39658566-13BF-1341-84E3-3F1EA00A8DF7}"/>
              </a:ext>
            </a:extLst>
          </p:cNvPr>
          <p:cNvSpPr/>
          <p:nvPr/>
        </p:nvSpPr>
        <p:spPr>
          <a:xfrm>
            <a:off x="1627910" y="4483813"/>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9"/>
                  <a:pt x="0" y="27359"/>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4" name="Freeform 183">
            <a:extLst>
              <a:ext uri="{FF2B5EF4-FFF2-40B4-BE49-F238E27FC236}">
                <a16:creationId xmlns:a16="http://schemas.microsoft.com/office/drawing/2014/main" id="{49E939C2-6522-4C4C-9596-C8FE867A6B45}"/>
              </a:ext>
            </a:extLst>
          </p:cNvPr>
          <p:cNvSpPr/>
          <p:nvPr/>
        </p:nvSpPr>
        <p:spPr>
          <a:xfrm>
            <a:off x="1956715" y="3855805"/>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9"/>
                  <a:pt x="0" y="27359"/>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5" name="Freeform 184">
            <a:extLst>
              <a:ext uri="{FF2B5EF4-FFF2-40B4-BE49-F238E27FC236}">
                <a16:creationId xmlns:a16="http://schemas.microsoft.com/office/drawing/2014/main" id="{1EC8E0F7-B24A-C340-BF6E-E156A38EB98B}"/>
              </a:ext>
            </a:extLst>
          </p:cNvPr>
          <p:cNvSpPr/>
          <p:nvPr/>
        </p:nvSpPr>
        <p:spPr>
          <a:xfrm>
            <a:off x="2006846" y="3868388"/>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6" name="Freeform 185">
            <a:extLst>
              <a:ext uri="{FF2B5EF4-FFF2-40B4-BE49-F238E27FC236}">
                <a16:creationId xmlns:a16="http://schemas.microsoft.com/office/drawing/2014/main" id="{68873D6B-1CAA-C840-B3C3-132F09F09BC4}"/>
              </a:ext>
            </a:extLst>
          </p:cNvPr>
          <p:cNvSpPr/>
          <p:nvPr/>
        </p:nvSpPr>
        <p:spPr>
          <a:xfrm>
            <a:off x="2197231" y="4031491"/>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9"/>
                  <a:pt x="0" y="27359"/>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7" name="Freeform 186">
            <a:extLst>
              <a:ext uri="{FF2B5EF4-FFF2-40B4-BE49-F238E27FC236}">
                <a16:creationId xmlns:a16="http://schemas.microsoft.com/office/drawing/2014/main" id="{540D67A2-C3E9-6044-90AE-B3C39B58BFFB}"/>
              </a:ext>
            </a:extLst>
          </p:cNvPr>
          <p:cNvSpPr/>
          <p:nvPr/>
        </p:nvSpPr>
        <p:spPr>
          <a:xfrm>
            <a:off x="1713338" y="3074169"/>
            <a:ext cx="23459" cy="23467"/>
          </a:xfrm>
          <a:custGeom>
            <a:avLst/>
            <a:gdLst>
              <a:gd name="connsiteX0" fmla="*/ 23460 w 23459"/>
              <a:gd name="connsiteY0" fmla="*/ 11745 h 23467"/>
              <a:gd name="connsiteX1" fmla="*/ 0 w 23459"/>
              <a:gd name="connsiteY1" fmla="*/ 11745 h 23467"/>
              <a:gd name="connsiteX2" fmla="*/ 23460 w 23459"/>
              <a:gd name="connsiteY2" fmla="*/ 11745 h 23467"/>
            </a:gdLst>
            <a:ahLst/>
            <a:cxnLst>
              <a:cxn ang="0">
                <a:pos x="connsiteX0" y="connsiteY0"/>
              </a:cxn>
              <a:cxn ang="0">
                <a:pos x="connsiteX1" y="connsiteY1"/>
              </a:cxn>
              <a:cxn ang="0">
                <a:pos x="connsiteX2" y="connsiteY2"/>
              </a:cxn>
            </a:cxnLst>
            <a:rect l="l" t="t" r="r" b="b"/>
            <a:pathLst>
              <a:path w="23459" h="23467">
                <a:moveTo>
                  <a:pt x="23460" y="11745"/>
                </a:moveTo>
                <a:cubicBezTo>
                  <a:pt x="23460" y="27375"/>
                  <a:pt x="0" y="27375"/>
                  <a:pt x="0" y="11745"/>
                </a:cubicBezTo>
                <a:cubicBezTo>
                  <a:pt x="0" y="-3915"/>
                  <a:pt x="23460" y="-3915"/>
                  <a:pt x="23460"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8" name="Freeform 187">
            <a:extLst>
              <a:ext uri="{FF2B5EF4-FFF2-40B4-BE49-F238E27FC236}">
                <a16:creationId xmlns:a16="http://schemas.microsoft.com/office/drawing/2014/main" id="{8EFCCB4C-308C-3241-BA48-48C190C1BD37}"/>
              </a:ext>
            </a:extLst>
          </p:cNvPr>
          <p:cNvSpPr/>
          <p:nvPr/>
        </p:nvSpPr>
        <p:spPr>
          <a:xfrm>
            <a:off x="2188064" y="4008153"/>
            <a:ext cx="23441" cy="23467"/>
          </a:xfrm>
          <a:custGeom>
            <a:avLst/>
            <a:gdLst>
              <a:gd name="connsiteX0" fmla="*/ 23442 w 23441"/>
              <a:gd name="connsiteY0" fmla="*/ 11745 h 23467"/>
              <a:gd name="connsiteX1" fmla="*/ 0 w 23441"/>
              <a:gd name="connsiteY1" fmla="*/ 11745 h 23467"/>
              <a:gd name="connsiteX2" fmla="*/ 23442 w 23441"/>
              <a:gd name="connsiteY2" fmla="*/ 11745 h 23467"/>
            </a:gdLst>
            <a:ahLst/>
            <a:cxnLst>
              <a:cxn ang="0">
                <a:pos x="connsiteX0" y="connsiteY0"/>
              </a:cxn>
              <a:cxn ang="0">
                <a:pos x="connsiteX1" y="connsiteY1"/>
              </a:cxn>
              <a:cxn ang="0">
                <a:pos x="connsiteX2" y="connsiteY2"/>
              </a:cxn>
            </a:cxnLst>
            <a:rect l="l" t="t" r="r" b="b"/>
            <a:pathLst>
              <a:path w="23441" h="23467">
                <a:moveTo>
                  <a:pt x="23442" y="11745"/>
                </a:moveTo>
                <a:cubicBezTo>
                  <a:pt x="23442" y="27375"/>
                  <a:pt x="0" y="27375"/>
                  <a:pt x="0" y="11745"/>
                </a:cubicBezTo>
                <a:cubicBezTo>
                  <a:pt x="0" y="-3915"/>
                  <a:pt x="23442" y="-3915"/>
                  <a:pt x="23442"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9" name="Freeform 188">
            <a:extLst>
              <a:ext uri="{FF2B5EF4-FFF2-40B4-BE49-F238E27FC236}">
                <a16:creationId xmlns:a16="http://schemas.microsoft.com/office/drawing/2014/main" id="{41A9CFF4-65E7-4D49-A700-A845AD5556BD}"/>
              </a:ext>
            </a:extLst>
          </p:cNvPr>
          <p:cNvSpPr/>
          <p:nvPr/>
        </p:nvSpPr>
        <p:spPr>
          <a:xfrm>
            <a:off x="2234731" y="3139603"/>
            <a:ext cx="23460" cy="23463"/>
          </a:xfrm>
          <a:custGeom>
            <a:avLst/>
            <a:gdLst>
              <a:gd name="connsiteX0" fmla="*/ 23460 w 23460"/>
              <a:gd name="connsiteY0" fmla="*/ 11723 h 23463"/>
              <a:gd name="connsiteX1" fmla="*/ 0 w 23460"/>
              <a:gd name="connsiteY1" fmla="*/ 11723 h 23463"/>
              <a:gd name="connsiteX2" fmla="*/ 23460 w 23460"/>
              <a:gd name="connsiteY2" fmla="*/ 11723 h 23463"/>
            </a:gdLst>
            <a:ahLst/>
            <a:cxnLst>
              <a:cxn ang="0">
                <a:pos x="connsiteX0" y="connsiteY0"/>
              </a:cxn>
              <a:cxn ang="0">
                <a:pos x="connsiteX1" y="connsiteY1"/>
              </a:cxn>
              <a:cxn ang="0">
                <a:pos x="connsiteX2" y="connsiteY2"/>
              </a:cxn>
            </a:cxnLst>
            <a:rect l="l" t="t" r="r" b="b"/>
            <a:pathLst>
              <a:path w="23460" h="23463">
                <a:moveTo>
                  <a:pt x="23460" y="11723"/>
                </a:moveTo>
                <a:cubicBezTo>
                  <a:pt x="23460" y="27377"/>
                  <a:pt x="0" y="27377"/>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0" name="Freeform 189">
            <a:extLst>
              <a:ext uri="{FF2B5EF4-FFF2-40B4-BE49-F238E27FC236}">
                <a16:creationId xmlns:a16="http://schemas.microsoft.com/office/drawing/2014/main" id="{E4D600CA-0E07-0E43-9F18-7E90C34FBFF1}"/>
              </a:ext>
            </a:extLst>
          </p:cNvPr>
          <p:cNvSpPr/>
          <p:nvPr/>
        </p:nvSpPr>
        <p:spPr>
          <a:xfrm>
            <a:off x="2124199" y="4357106"/>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1" name="Freeform 190">
            <a:extLst>
              <a:ext uri="{FF2B5EF4-FFF2-40B4-BE49-F238E27FC236}">
                <a16:creationId xmlns:a16="http://schemas.microsoft.com/office/drawing/2014/main" id="{8E011BF2-729F-8241-84DD-32CE54265D55}"/>
              </a:ext>
            </a:extLst>
          </p:cNvPr>
          <p:cNvSpPr/>
          <p:nvPr/>
        </p:nvSpPr>
        <p:spPr>
          <a:xfrm>
            <a:off x="1895330" y="3064202"/>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2" name="Freeform 191">
            <a:extLst>
              <a:ext uri="{FF2B5EF4-FFF2-40B4-BE49-F238E27FC236}">
                <a16:creationId xmlns:a16="http://schemas.microsoft.com/office/drawing/2014/main" id="{6BAC5923-B56D-B948-9F4F-02FA1F0BC395}"/>
              </a:ext>
            </a:extLst>
          </p:cNvPr>
          <p:cNvSpPr/>
          <p:nvPr/>
        </p:nvSpPr>
        <p:spPr>
          <a:xfrm>
            <a:off x="1981465" y="2752789"/>
            <a:ext cx="23460" cy="23467"/>
          </a:xfrm>
          <a:custGeom>
            <a:avLst/>
            <a:gdLst>
              <a:gd name="connsiteX0" fmla="*/ 23460 w 23460"/>
              <a:gd name="connsiteY0" fmla="*/ 11723 h 23467"/>
              <a:gd name="connsiteX1" fmla="*/ 0 w 23460"/>
              <a:gd name="connsiteY1" fmla="*/ 11723 h 23467"/>
              <a:gd name="connsiteX2" fmla="*/ 23460 w 23460"/>
              <a:gd name="connsiteY2" fmla="*/ 11723 h 23467"/>
            </a:gdLst>
            <a:ahLst/>
            <a:cxnLst>
              <a:cxn ang="0">
                <a:pos x="connsiteX0" y="connsiteY0"/>
              </a:cxn>
              <a:cxn ang="0">
                <a:pos x="connsiteX1" y="connsiteY1"/>
              </a:cxn>
              <a:cxn ang="0">
                <a:pos x="connsiteX2" y="connsiteY2"/>
              </a:cxn>
            </a:cxnLst>
            <a:rect l="l" t="t" r="r" b="b"/>
            <a:pathLst>
              <a:path w="23460" h="23467">
                <a:moveTo>
                  <a:pt x="23460" y="11723"/>
                </a:moveTo>
                <a:cubicBezTo>
                  <a:pt x="23460" y="27382"/>
                  <a:pt x="0" y="27382"/>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3" name="Freeform 192">
            <a:extLst>
              <a:ext uri="{FF2B5EF4-FFF2-40B4-BE49-F238E27FC236}">
                <a16:creationId xmlns:a16="http://schemas.microsoft.com/office/drawing/2014/main" id="{3D84855E-69B5-B943-933C-4A4270431E97}"/>
              </a:ext>
            </a:extLst>
          </p:cNvPr>
          <p:cNvSpPr/>
          <p:nvPr/>
        </p:nvSpPr>
        <p:spPr>
          <a:xfrm>
            <a:off x="2147330" y="3222289"/>
            <a:ext cx="23460" cy="23467"/>
          </a:xfrm>
          <a:custGeom>
            <a:avLst/>
            <a:gdLst>
              <a:gd name="connsiteX0" fmla="*/ 23460 w 23460"/>
              <a:gd name="connsiteY0" fmla="*/ 11723 h 23467"/>
              <a:gd name="connsiteX1" fmla="*/ 0 w 23460"/>
              <a:gd name="connsiteY1" fmla="*/ 11723 h 23467"/>
              <a:gd name="connsiteX2" fmla="*/ 23460 w 23460"/>
              <a:gd name="connsiteY2" fmla="*/ 11723 h 23467"/>
            </a:gdLst>
            <a:ahLst/>
            <a:cxnLst>
              <a:cxn ang="0">
                <a:pos x="connsiteX0" y="connsiteY0"/>
              </a:cxn>
              <a:cxn ang="0">
                <a:pos x="connsiteX1" y="connsiteY1"/>
              </a:cxn>
              <a:cxn ang="0">
                <a:pos x="connsiteX2" y="connsiteY2"/>
              </a:cxn>
            </a:cxnLst>
            <a:rect l="l" t="t" r="r" b="b"/>
            <a:pathLst>
              <a:path w="23460" h="23467">
                <a:moveTo>
                  <a:pt x="23460" y="11723"/>
                </a:moveTo>
                <a:cubicBezTo>
                  <a:pt x="23460" y="27382"/>
                  <a:pt x="0" y="27382"/>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4" name="Freeform 193">
            <a:extLst>
              <a:ext uri="{FF2B5EF4-FFF2-40B4-BE49-F238E27FC236}">
                <a16:creationId xmlns:a16="http://schemas.microsoft.com/office/drawing/2014/main" id="{4A253D66-D036-7E45-B393-3603937B2019}"/>
              </a:ext>
            </a:extLst>
          </p:cNvPr>
          <p:cNvSpPr/>
          <p:nvPr/>
        </p:nvSpPr>
        <p:spPr>
          <a:xfrm>
            <a:off x="1640378" y="3173287"/>
            <a:ext cx="23460" cy="23467"/>
          </a:xfrm>
          <a:custGeom>
            <a:avLst/>
            <a:gdLst>
              <a:gd name="connsiteX0" fmla="*/ 23460 w 23460"/>
              <a:gd name="connsiteY0" fmla="*/ 11741 h 23467"/>
              <a:gd name="connsiteX1" fmla="*/ 0 w 23460"/>
              <a:gd name="connsiteY1" fmla="*/ 11741 h 23467"/>
              <a:gd name="connsiteX2" fmla="*/ 23460 w 23460"/>
              <a:gd name="connsiteY2" fmla="*/ 11741 h 23467"/>
            </a:gdLst>
            <a:ahLst/>
            <a:cxnLst>
              <a:cxn ang="0">
                <a:pos x="connsiteX0" y="connsiteY0"/>
              </a:cxn>
              <a:cxn ang="0">
                <a:pos x="connsiteX1" y="connsiteY1"/>
              </a:cxn>
              <a:cxn ang="0">
                <a:pos x="connsiteX2" y="connsiteY2"/>
              </a:cxn>
            </a:cxnLst>
            <a:rect l="l" t="t" r="r" b="b"/>
            <a:pathLst>
              <a:path w="23460" h="23467">
                <a:moveTo>
                  <a:pt x="23460" y="11741"/>
                </a:moveTo>
                <a:cubicBezTo>
                  <a:pt x="23460" y="27376"/>
                  <a:pt x="0" y="27376"/>
                  <a:pt x="0" y="11741"/>
                </a:cubicBezTo>
                <a:cubicBezTo>
                  <a:pt x="0" y="-3914"/>
                  <a:pt x="23460" y="-3914"/>
                  <a:pt x="23460" y="11741"/>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5" name="Freeform 194">
            <a:extLst>
              <a:ext uri="{FF2B5EF4-FFF2-40B4-BE49-F238E27FC236}">
                <a16:creationId xmlns:a16="http://schemas.microsoft.com/office/drawing/2014/main" id="{13B874A7-A56A-B246-91A5-E476B1E1C87B}"/>
              </a:ext>
            </a:extLst>
          </p:cNvPr>
          <p:cNvSpPr/>
          <p:nvPr/>
        </p:nvSpPr>
        <p:spPr>
          <a:xfrm>
            <a:off x="1637006" y="3766813"/>
            <a:ext cx="23459" cy="23449"/>
          </a:xfrm>
          <a:custGeom>
            <a:avLst/>
            <a:gdLst>
              <a:gd name="connsiteX0" fmla="*/ 23460 w 23459"/>
              <a:gd name="connsiteY0" fmla="*/ 11722 h 23449"/>
              <a:gd name="connsiteX1" fmla="*/ 0 w 23459"/>
              <a:gd name="connsiteY1" fmla="*/ 11722 h 23449"/>
              <a:gd name="connsiteX2" fmla="*/ 23460 w 23459"/>
              <a:gd name="connsiteY2" fmla="*/ 11722 h 23449"/>
            </a:gdLst>
            <a:ahLst/>
            <a:cxnLst>
              <a:cxn ang="0">
                <a:pos x="connsiteX0" y="connsiteY0"/>
              </a:cxn>
              <a:cxn ang="0">
                <a:pos x="connsiteX1" y="connsiteY1"/>
              </a:cxn>
              <a:cxn ang="0">
                <a:pos x="connsiteX2" y="connsiteY2"/>
              </a:cxn>
            </a:cxnLst>
            <a:rect l="l" t="t" r="r" b="b"/>
            <a:pathLst>
              <a:path w="23459" h="23449">
                <a:moveTo>
                  <a:pt x="23460" y="11722"/>
                </a:moveTo>
                <a:cubicBezTo>
                  <a:pt x="23460" y="27359"/>
                  <a:pt x="0" y="27359"/>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6" name="Freeform 195">
            <a:extLst>
              <a:ext uri="{FF2B5EF4-FFF2-40B4-BE49-F238E27FC236}">
                <a16:creationId xmlns:a16="http://schemas.microsoft.com/office/drawing/2014/main" id="{6C706086-7A9D-DB4D-B6E9-8AB170927B00}"/>
              </a:ext>
            </a:extLst>
          </p:cNvPr>
          <p:cNvSpPr/>
          <p:nvPr/>
        </p:nvSpPr>
        <p:spPr>
          <a:xfrm>
            <a:off x="2030917" y="3722233"/>
            <a:ext cx="23460" cy="23449"/>
          </a:xfrm>
          <a:custGeom>
            <a:avLst/>
            <a:gdLst>
              <a:gd name="connsiteX0" fmla="*/ 23460 w 23460"/>
              <a:gd name="connsiteY0" fmla="*/ 11723 h 23449"/>
              <a:gd name="connsiteX1" fmla="*/ 0 w 23460"/>
              <a:gd name="connsiteY1" fmla="*/ 11723 h 23449"/>
              <a:gd name="connsiteX2" fmla="*/ 23460 w 23460"/>
              <a:gd name="connsiteY2" fmla="*/ 11723 h 23449"/>
            </a:gdLst>
            <a:ahLst/>
            <a:cxnLst>
              <a:cxn ang="0">
                <a:pos x="connsiteX0" y="connsiteY0"/>
              </a:cxn>
              <a:cxn ang="0">
                <a:pos x="connsiteX1" y="connsiteY1"/>
              </a:cxn>
              <a:cxn ang="0">
                <a:pos x="connsiteX2" y="connsiteY2"/>
              </a:cxn>
            </a:cxnLst>
            <a:rect l="l" t="t" r="r" b="b"/>
            <a:pathLst>
              <a:path w="23460" h="23449">
                <a:moveTo>
                  <a:pt x="23460" y="11723"/>
                </a:moveTo>
                <a:cubicBezTo>
                  <a:pt x="23460" y="27358"/>
                  <a:pt x="0" y="27358"/>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7" name="Freeform 196">
            <a:extLst>
              <a:ext uri="{FF2B5EF4-FFF2-40B4-BE49-F238E27FC236}">
                <a16:creationId xmlns:a16="http://schemas.microsoft.com/office/drawing/2014/main" id="{D0CE54F2-A7F4-2D47-8B27-7234327E4E88}"/>
              </a:ext>
            </a:extLst>
          </p:cNvPr>
          <p:cNvSpPr/>
          <p:nvPr/>
        </p:nvSpPr>
        <p:spPr>
          <a:xfrm>
            <a:off x="2001949" y="4392835"/>
            <a:ext cx="23460" cy="23462"/>
          </a:xfrm>
          <a:custGeom>
            <a:avLst/>
            <a:gdLst>
              <a:gd name="connsiteX0" fmla="*/ 23460 w 23460"/>
              <a:gd name="connsiteY0" fmla="*/ 11741 h 23462"/>
              <a:gd name="connsiteX1" fmla="*/ 0 w 23460"/>
              <a:gd name="connsiteY1" fmla="*/ 11741 h 23462"/>
              <a:gd name="connsiteX2" fmla="*/ 23460 w 23460"/>
              <a:gd name="connsiteY2" fmla="*/ 11741 h 23462"/>
            </a:gdLst>
            <a:ahLst/>
            <a:cxnLst>
              <a:cxn ang="0">
                <a:pos x="connsiteX0" y="connsiteY0"/>
              </a:cxn>
              <a:cxn ang="0">
                <a:pos x="connsiteX1" y="connsiteY1"/>
              </a:cxn>
              <a:cxn ang="0">
                <a:pos x="connsiteX2" y="connsiteY2"/>
              </a:cxn>
            </a:cxnLst>
            <a:rect l="l" t="t" r="r" b="b"/>
            <a:pathLst>
              <a:path w="23460" h="23462">
                <a:moveTo>
                  <a:pt x="23460" y="11741"/>
                </a:moveTo>
                <a:cubicBezTo>
                  <a:pt x="23460" y="27370"/>
                  <a:pt x="0" y="27370"/>
                  <a:pt x="0" y="11741"/>
                </a:cubicBezTo>
                <a:cubicBezTo>
                  <a:pt x="0" y="-3914"/>
                  <a:pt x="23460" y="-3914"/>
                  <a:pt x="23460" y="11741"/>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8" name="Freeform 197">
            <a:extLst>
              <a:ext uri="{FF2B5EF4-FFF2-40B4-BE49-F238E27FC236}">
                <a16:creationId xmlns:a16="http://schemas.microsoft.com/office/drawing/2014/main" id="{93DA3E7E-BFE3-0D4D-864E-4EF39873E9E9}"/>
              </a:ext>
            </a:extLst>
          </p:cNvPr>
          <p:cNvSpPr/>
          <p:nvPr/>
        </p:nvSpPr>
        <p:spPr>
          <a:xfrm>
            <a:off x="1835330" y="3662919"/>
            <a:ext cx="23441" cy="23467"/>
          </a:xfrm>
          <a:custGeom>
            <a:avLst/>
            <a:gdLst>
              <a:gd name="connsiteX0" fmla="*/ 23442 w 23441"/>
              <a:gd name="connsiteY0" fmla="*/ 11745 h 23467"/>
              <a:gd name="connsiteX1" fmla="*/ 0 w 23441"/>
              <a:gd name="connsiteY1" fmla="*/ 11745 h 23467"/>
              <a:gd name="connsiteX2" fmla="*/ 23442 w 23441"/>
              <a:gd name="connsiteY2" fmla="*/ 11745 h 23467"/>
            </a:gdLst>
            <a:ahLst/>
            <a:cxnLst>
              <a:cxn ang="0">
                <a:pos x="connsiteX0" y="connsiteY0"/>
              </a:cxn>
              <a:cxn ang="0">
                <a:pos x="connsiteX1" y="connsiteY1"/>
              </a:cxn>
              <a:cxn ang="0">
                <a:pos x="connsiteX2" y="connsiteY2"/>
              </a:cxn>
            </a:cxnLst>
            <a:rect l="l" t="t" r="r" b="b"/>
            <a:pathLst>
              <a:path w="23441" h="23467">
                <a:moveTo>
                  <a:pt x="23442" y="11745"/>
                </a:moveTo>
                <a:cubicBezTo>
                  <a:pt x="23442" y="27375"/>
                  <a:pt x="0" y="27375"/>
                  <a:pt x="0" y="11745"/>
                </a:cubicBezTo>
                <a:cubicBezTo>
                  <a:pt x="0" y="-3915"/>
                  <a:pt x="23442" y="-3915"/>
                  <a:pt x="23442"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9" name="Freeform 198">
            <a:extLst>
              <a:ext uri="{FF2B5EF4-FFF2-40B4-BE49-F238E27FC236}">
                <a16:creationId xmlns:a16="http://schemas.microsoft.com/office/drawing/2014/main" id="{06FE698A-52C7-4343-84FC-0F1BA0C24351}"/>
              </a:ext>
            </a:extLst>
          </p:cNvPr>
          <p:cNvSpPr/>
          <p:nvPr/>
        </p:nvSpPr>
        <p:spPr>
          <a:xfrm>
            <a:off x="1664660" y="3529513"/>
            <a:ext cx="23460" cy="23467"/>
          </a:xfrm>
          <a:custGeom>
            <a:avLst/>
            <a:gdLst>
              <a:gd name="connsiteX0" fmla="*/ 23460 w 23460"/>
              <a:gd name="connsiteY0" fmla="*/ 11741 h 23467"/>
              <a:gd name="connsiteX1" fmla="*/ 0 w 23460"/>
              <a:gd name="connsiteY1" fmla="*/ 11741 h 23467"/>
              <a:gd name="connsiteX2" fmla="*/ 23460 w 23460"/>
              <a:gd name="connsiteY2" fmla="*/ 11741 h 23467"/>
            </a:gdLst>
            <a:ahLst/>
            <a:cxnLst>
              <a:cxn ang="0">
                <a:pos x="connsiteX0" y="connsiteY0"/>
              </a:cxn>
              <a:cxn ang="0">
                <a:pos x="connsiteX1" y="connsiteY1"/>
              </a:cxn>
              <a:cxn ang="0">
                <a:pos x="connsiteX2" y="connsiteY2"/>
              </a:cxn>
            </a:cxnLst>
            <a:rect l="l" t="t" r="r" b="b"/>
            <a:pathLst>
              <a:path w="23460" h="23467">
                <a:moveTo>
                  <a:pt x="23460" y="11741"/>
                </a:moveTo>
                <a:cubicBezTo>
                  <a:pt x="23460" y="27376"/>
                  <a:pt x="0" y="27376"/>
                  <a:pt x="0" y="11741"/>
                </a:cubicBezTo>
                <a:cubicBezTo>
                  <a:pt x="0" y="-3914"/>
                  <a:pt x="23460" y="-3914"/>
                  <a:pt x="23460" y="11741"/>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0" name="Freeform 199">
            <a:extLst>
              <a:ext uri="{FF2B5EF4-FFF2-40B4-BE49-F238E27FC236}">
                <a16:creationId xmlns:a16="http://schemas.microsoft.com/office/drawing/2014/main" id="{D42FD847-8971-1648-8785-AF41EDD12E76}"/>
              </a:ext>
            </a:extLst>
          </p:cNvPr>
          <p:cNvSpPr/>
          <p:nvPr/>
        </p:nvSpPr>
        <p:spPr>
          <a:xfrm>
            <a:off x="1877071" y="3689845"/>
            <a:ext cx="23460" cy="23463"/>
          </a:xfrm>
          <a:custGeom>
            <a:avLst/>
            <a:gdLst>
              <a:gd name="connsiteX0" fmla="*/ 23460 w 23460"/>
              <a:gd name="connsiteY0" fmla="*/ 11723 h 23463"/>
              <a:gd name="connsiteX1" fmla="*/ 0 w 23460"/>
              <a:gd name="connsiteY1" fmla="*/ 11723 h 23463"/>
              <a:gd name="connsiteX2" fmla="*/ 23460 w 23460"/>
              <a:gd name="connsiteY2" fmla="*/ 11723 h 23463"/>
            </a:gdLst>
            <a:ahLst/>
            <a:cxnLst>
              <a:cxn ang="0">
                <a:pos x="connsiteX0" y="connsiteY0"/>
              </a:cxn>
              <a:cxn ang="0">
                <a:pos x="connsiteX1" y="connsiteY1"/>
              </a:cxn>
              <a:cxn ang="0">
                <a:pos x="connsiteX2" y="connsiteY2"/>
              </a:cxn>
            </a:cxnLst>
            <a:rect l="l" t="t" r="r" b="b"/>
            <a:pathLst>
              <a:path w="23460" h="23463">
                <a:moveTo>
                  <a:pt x="23460" y="11723"/>
                </a:moveTo>
                <a:cubicBezTo>
                  <a:pt x="23460" y="27377"/>
                  <a:pt x="0" y="27377"/>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2" name="Freeform 201">
            <a:extLst>
              <a:ext uri="{FF2B5EF4-FFF2-40B4-BE49-F238E27FC236}">
                <a16:creationId xmlns:a16="http://schemas.microsoft.com/office/drawing/2014/main" id="{47B551E1-4500-CD4C-96B1-78385E1D2141}"/>
              </a:ext>
            </a:extLst>
          </p:cNvPr>
          <p:cNvSpPr/>
          <p:nvPr/>
        </p:nvSpPr>
        <p:spPr>
          <a:xfrm>
            <a:off x="2205806" y="3068587"/>
            <a:ext cx="23465" cy="23463"/>
          </a:xfrm>
          <a:custGeom>
            <a:avLst/>
            <a:gdLst>
              <a:gd name="connsiteX0" fmla="*/ 23466 w 23465"/>
              <a:gd name="connsiteY0" fmla="*/ 11723 h 23463"/>
              <a:gd name="connsiteX1" fmla="*/ 0 w 23465"/>
              <a:gd name="connsiteY1" fmla="*/ 11723 h 23463"/>
              <a:gd name="connsiteX2" fmla="*/ 23466 w 23465"/>
              <a:gd name="connsiteY2" fmla="*/ 11723 h 23463"/>
            </a:gdLst>
            <a:ahLst/>
            <a:cxnLst>
              <a:cxn ang="0">
                <a:pos x="connsiteX0" y="connsiteY0"/>
              </a:cxn>
              <a:cxn ang="0">
                <a:pos x="connsiteX1" y="connsiteY1"/>
              </a:cxn>
              <a:cxn ang="0">
                <a:pos x="connsiteX2" y="connsiteY2"/>
              </a:cxn>
            </a:cxnLst>
            <a:rect l="l" t="t" r="r" b="b"/>
            <a:pathLst>
              <a:path w="23465" h="23463">
                <a:moveTo>
                  <a:pt x="23466" y="11723"/>
                </a:moveTo>
                <a:cubicBezTo>
                  <a:pt x="23466" y="27377"/>
                  <a:pt x="0" y="27377"/>
                  <a:pt x="0" y="11723"/>
                </a:cubicBezTo>
                <a:cubicBezTo>
                  <a:pt x="0" y="-3908"/>
                  <a:pt x="23466" y="-3908"/>
                  <a:pt x="23466"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3" name="Freeform 202">
            <a:extLst>
              <a:ext uri="{FF2B5EF4-FFF2-40B4-BE49-F238E27FC236}">
                <a16:creationId xmlns:a16="http://schemas.microsoft.com/office/drawing/2014/main" id="{87CF2D2A-66AE-4C43-94B5-537DC2A02585}"/>
              </a:ext>
            </a:extLst>
          </p:cNvPr>
          <p:cNvSpPr/>
          <p:nvPr/>
        </p:nvSpPr>
        <p:spPr>
          <a:xfrm>
            <a:off x="1795207" y="3644587"/>
            <a:ext cx="23460" cy="23445"/>
          </a:xfrm>
          <a:custGeom>
            <a:avLst/>
            <a:gdLst>
              <a:gd name="connsiteX0" fmla="*/ 23460 w 23460"/>
              <a:gd name="connsiteY0" fmla="*/ 11723 h 23445"/>
              <a:gd name="connsiteX1" fmla="*/ 0 w 23460"/>
              <a:gd name="connsiteY1" fmla="*/ 11723 h 23445"/>
              <a:gd name="connsiteX2" fmla="*/ 23460 w 23460"/>
              <a:gd name="connsiteY2" fmla="*/ 11723 h 23445"/>
            </a:gdLst>
            <a:ahLst/>
            <a:cxnLst>
              <a:cxn ang="0">
                <a:pos x="connsiteX0" y="connsiteY0"/>
              </a:cxn>
              <a:cxn ang="0">
                <a:pos x="connsiteX1" y="connsiteY1"/>
              </a:cxn>
              <a:cxn ang="0">
                <a:pos x="connsiteX2" y="connsiteY2"/>
              </a:cxn>
            </a:cxnLst>
            <a:rect l="l" t="t" r="r" b="b"/>
            <a:pathLst>
              <a:path w="23460" h="23445">
                <a:moveTo>
                  <a:pt x="23460" y="11723"/>
                </a:moveTo>
                <a:cubicBezTo>
                  <a:pt x="23460" y="27353"/>
                  <a:pt x="0" y="27353"/>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4" name="Freeform 203">
            <a:extLst>
              <a:ext uri="{FF2B5EF4-FFF2-40B4-BE49-F238E27FC236}">
                <a16:creationId xmlns:a16="http://schemas.microsoft.com/office/drawing/2014/main" id="{DCE73C6F-628F-0F43-96C3-DD1B2B436FA4}"/>
              </a:ext>
            </a:extLst>
          </p:cNvPr>
          <p:cNvSpPr/>
          <p:nvPr/>
        </p:nvSpPr>
        <p:spPr>
          <a:xfrm>
            <a:off x="1940005" y="3904297"/>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9"/>
                  <a:pt x="0" y="27359"/>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5" name="Freeform 204">
            <a:extLst>
              <a:ext uri="{FF2B5EF4-FFF2-40B4-BE49-F238E27FC236}">
                <a16:creationId xmlns:a16="http://schemas.microsoft.com/office/drawing/2014/main" id="{EEFFD18D-F084-4D41-BC82-A185D04962E7}"/>
              </a:ext>
            </a:extLst>
          </p:cNvPr>
          <p:cNvSpPr/>
          <p:nvPr/>
        </p:nvSpPr>
        <p:spPr>
          <a:xfrm>
            <a:off x="2253223" y="3864289"/>
            <a:ext cx="23460" cy="23467"/>
          </a:xfrm>
          <a:custGeom>
            <a:avLst/>
            <a:gdLst>
              <a:gd name="connsiteX0" fmla="*/ 23460 w 23460"/>
              <a:gd name="connsiteY0" fmla="*/ 11722 h 23467"/>
              <a:gd name="connsiteX1" fmla="*/ 0 w 23460"/>
              <a:gd name="connsiteY1" fmla="*/ 11722 h 23467"/>
              <a:gd name="connsiteX2" fmla="*/ 23460 w 23460"/>
              <a:gd name="connsiteY2" fmla="*/ 11722 h 23467"/>
            </a:gdLst>
            <a:ahLst/>
            <a:cxnLst>
              <a:cxn ang="0">
                <a:pos x="connsiteX0" y="connsiteY0"/>
              </a:cxn>
              <a:cxn ang="0">
                <a:pos x="connsiteX1" y="connsiteY1"/>
              </a:cxn>
              <a:cxn ang="0">
                <a:pos x="connsiteX2" y="connsiteY2"/>
              </a:cxn>
            </a:cxnLst>
            <a:rect l="l" t="t" r="r" b="b"/>
            <a:pathLst>
              <a:path w="23460" h="23467">
                <a:moveTo>
                  <a:pt x="23460" y="11722"/>
                </a:moveTo>
                <a:cubicBezTo>
                  <a:pt x="23460" y="27383"/>
                  <a:pt x="0" y="27383"/>
                  <a:pt x="0" y="11722"/>
                </a:cubicBezTo>
                <a:cubicBezTo>
                  <a:pt x="0" y="-3907"/>
                  <a:pt x="23460" y="-3907"/>
                  <a:pt x="23460" y="11722"/>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6" name="Freeform 205">
            <a:extLst>
              <a:ext uri="{FF2B5EF4-FFF2-40B4-BE49-F238E27FC236}">
                <a16:creationId xmlns:a16="http://schemas.microsoft.com/office/drawing/2014/main" id="{F0F1FEDB-6D60-4B41-B8C8-D0A2540CF1C3}"/>
              </a:ext>
            </a:extLst>
          </p:cNvPr>
          <p:cNvSpPr/>
          <p:nvPr/>
        </p:nvSpPr>
        <p:spPr>
          <a:xfrm>
            <a:off x="2288731" y="3495873"/>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7" name="Freeform 206">
            <a:extLst>
              <a:ext uri="{FF2B5EF4-FFF2-40B4-BE49-F238E27FC236}">
                <a16:creationId xmlns:a16="http://schemas.microsoft.com/office/drawing/2014/main" id="{42D62297-278C-4049-B8F3-4EC9BB9C932E}"/>
              </a:ext>
            </a:extLst>
          </p:cNvPr>
          <p:cNvSpPr/>
          <p:nvPr/>
        </p:nvSpPr>
        <p:spPr>
          <a:xfrm>
            <a:off x="2375731" y="3107335"/>
            <a:ext cx="23460" cy="23463"/>
          </a:xfrm>
          <a:custGeom>
            <a:avLst/>
            <a:gdLst>
              <a:gd name="connsiteX0" fmla="*/ 23460 w 23460"/>
              <a:gd name="connsiteY0" fmla="*/ 11741 h 23463"/>
              <a:gd name="connsiteX1" fmla="*/ 0 w 23460"/>
              <a:gd name="connsiteY1" fmla="*/ 11741 h 23463"/>
              <a:gd name="connsiteX2" fmla="*/ 23460 w 23460"/>
              <a:gd name="connsiteY2" fmla="*/ 11741 h 23463"/>
            </a:gdLst>
            <a:ahLst/>
            <a:cxnLst>
              <a:cxn ang="0">
                <a:pos x="connsiteX0" y="connsiteY0"/>
              </a:cxn>
              <a:cxn ang="0">
                <a:pos x="connsiteX1" y="connsiteY1"/>
              </a:cxn>
              <a:cxn ang="0">
                <a:pos x="connsiteX2" y="connsiteY2"/>
              </a:cxn>
            </a:cxnLst>
            <a:rect l="l" t="t" r="r" b="b"/>
            <a:pathLst>
              <a:path w="23460" h="23463">
                <a:moveTo>
                  <a:pt x="23460" y="11741"/>
                </a:moveTo>
                <a:cubicBezTo>
                  <a:pt x="23460" y="27371"/>
                  <a:pt x="0" y="27371"/>
                  <a:pt x="0" y="11741"/>
                </a:cubicBezTo>
                <a:cubicBezTo>
                  <a:pt x="0" y="-3914"/>
                  <a:pt x="23460" y="-3914"/>
                  <a:pt x="23460" y="11741"/>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8" name="Freeform 207">
            <a:extLst>
              <a:ext uri="{FF2B5EF4-FFF2-40B4-BE49-F238E27FC236}">
                <a16:creationId xmlns:a16="http://schemas.microsoft.com/office/drawing/2014/main" id="{654D14EC-B56D-FA42-B031-F6095B0C181D}"/>
              </a:ext>
            </a:extLst>
          </p:cNvPr>
          <p:cNvSpPr/>
          <p:nvPr/>
        </p:nvSpPr>
        <p:spPr>
          <a:xfrm>
            <a:off x="1826473" y="3480645"/>
            <a:ext cx="23460" cy="23467"/>
          </a:xfrm>
          <a:custGeom>
            <a:avLst/>
            <a:gdLst>
              <a:gd name="connsiteX0" fmla="*/ 23460 w 23460"/>
              <a:gd name="connsiteY0" fmla="*/ 11745 h 23467"/>
              <a:gd name="connsiteX1" fmla="*/ 0 w 23460"/>
              <a:gd name="connsiteY1" fmla="*/ 11745 h 23467"/>
              <a:gd name="connsiteX2" fmla="*/ 23460 w 23460"/>
              <a:gd name="connsiteY2" fmla="*/ 11745 h 23467"/>
            </a:gdLst>
            <a:ahLst/>
            <a:cxnLst>
              <a:cxn ang="0">
                <a:pos x="connsiteX0" y="connsiteY0"/>
              </a:cxn>
              <a:cxn ang="0">
                <a:pos x="connsiteX1" y="connsiteY1"/>
              </a:cxn>
              <a:cxn ang="0">
                <a:pos x="connsiteX2" y="connsiteY2"/>
              </a:cxn>
            </a:cxnLst>
            <a:rect l="l" t="t" r="r" b="b"/>
            <a:pathLst>
              <a:path w="23460" h="23467">
                <a:moveTo>
                  <a:pt x="23460" y="11745"/>
                </a:moveTo>
                <a:cubicBezTo>
                  <a:pt x="23460" y="27375"/>
                  <a:pt x="0" y="27375"/>
                  <a:pt x="0" y="11745"/>
                </a:cubicBezTo>
                <a:cubicBezTo>
                  <a:pt x="0" y="-3915"/>
                  <a:pt x="23460" y="-3915"/>
                  <a:pt x="23460" y="11745"/>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9" name="Freeform 208">
            <a:extLst>
              <a:ext uri="{FF2B5EF4-FFF2-40B4-BE49-F238E27FC236}">
                <a16:creationId xmlns:a16="http://schemas.microsoft.com/office/drawing/2014/main" id="{AA6EC3B0-AD9E-524D-87A1-9192A14C7911}"/>
              </a:ext>
            </a:extLst>
          </p:cNvPr>
          <p:cNvSpPr/>
          <p:nvPr/>
        </p:nvSpPr>
        <p:spPr>
          <a:xfrm>
            <a:off x="2301386" y="3625345"/>
            <a:ext cx="23460" cy="23445"/>
          </a:xfrm>
          <a:custGeom>
            <a:avLst/>
            <a:gdLst>
              <a:gd name="connsiteX0" fmla="*/ 23460 w 23460"/>
              <a:gd name="connsiteY0" fmla="*/ 11723 h 23445"/>
              <a:gd name="connsiteX1" fmla="*/ 0 w 23460"/>
              <a:gd name="connsiteY1" fmla="*/ 11723 h 23445"/>
              <a:gd name="connsiteX2" fmla="*/ 23460 w 23460"/>
              <a:gd name="connsiteY2" fmla="*/ 11723 h 23445"/>
            </a:gdLst>
            <a:ahLst/>
            <a:cxnLst>
              <a:cxn ang="0">
                <a:pos x="connsiteX0" y="connsiteY0"/>
              </a:cxn>
              <a:cxn ang="0">
                <a:pos x="connsiteX1" y="connsiteY1"/>
              </a:cxn>
              <a:cxn ang="0">
                <a:pos x="connsiteX2" y="connsiteY2"/>
              </a:cxn>
            </a:cxnLst>
            <a:rect l="l" t="t" r="r" b="b"/>
            <a:pathLst>
              <a:path w="23460" h="23445">
                <a:moveTo>
                  <a:pt x="23460" y="11723"/>
                </a:moveTo>
                <a:cubicBezTo>
                  <a:pt x="23460" y="27353"/>
                  <a:pt x="0" y="27353"/>
                  <a:pt x="0" y="11723"/>
                </a:cubicBezTo>
                <a:cubicBezTo>
                  <a:pt x="0" y="-3908"/>
                  <a:pt x="23460" y="-3908"/>
                  <a:pt x="23460" y="11723"/>
                </a:cubicBezTo>
              </a:path>
            </a:pathLst>
          </a:custGeom>
          <a:solidFill>
            <a:srgbClr val="0072B2"/>
          </a:solidFill>
          <a:ln w="12700" cap="rnd">
            <a:solidFill>
              <a:srgbClr val="0072B2"/>
            </a:solidFill>
            <a:prstDash val="solid"/>
            <a:round/>
          </a:ln>
        </p:spPr>
        <p:txBody>
          <a:bodyPr rtlCol="0" anchor="ctr"/>
          <a:lstStyle/>
          <a:p>
            <a:endParaRPr lang="en-DE"/>
          </a:p>
        </p:txBody>
      </p:sp>
      <p:sp>
        <p:nvSpPr>
          <p:cNvPr id="210" name="Freeform 209">
            <a:extLst>
              <a:ext uri="{FF2B5EF4-FFF2-40B4-BE49-F238E27FC236}">
                <a16:creationId xmlns:a16="http://schemas.microsoft.com/office/drawing/2014/main" id="{68B1A8F5-AF9F-6047-8873-FECD3A12702C}"/>
              </a:ext>
            </a:extLst>
          </p:cNvPr>
          <p:cNvSpPr/>
          <p:nvPr/>
        </p:nvSpPr>
        <p:spPr>
          <a:xfrm>
            <a:off x="4330135" y="3766628"/>
            <a:ext cx="23460" cy="23467"/>
          </a:xfrm>
          <a:custGeom>
            <a:avLst/>
            <a:gdLst>
              <a:gd name="connsiteX0" fmla="*/ 23460 w 23460"/>
              <a:gd name="connsiteY0" fmla="*/ 11745 h 23467"/>
              <a:gd name="connsiteX1" fmla="*/ 0 w 23460"/>
              <a:gd name="connsiteY1" fmla="*/ 11745 h 23467"/>
              <a:gd name="connsiteX2" fmla="*/ 23460 w 23460"/>
              <a:gd name="connsiteY2" fmla="*/ 11745 h 23467"/>
            </a:gdLst>
            <a:ahLst/>
            <a:cxnLst>
              <a:cxn ang="0">
                <a:pos x="connsiteX0" y="connsiteY0"/>
              </a:cxn>
              <a:cxn ang="0">
                <a:pos x="connsiteX1" y="connsiteY1"/>
              </a:cxn>
              <a:cxn ang="0">
                <a:pos x="connsiteX2" y="connsiteY2"/>
              </a:cxn>
            </a:cxnLst>
            <a:rect l="l" t="t" r="r" b="b"/>
            <a:pathLst>
              <a:path w="23460" h="23467">
                <a:moveTo>
                  <a:pt x="23460" y="11745"/>
                </a:moveTo>
                <a:cubicBezTo>
                  <a:pt x="23460" y="27375"/>
                  <a:pt x="0" y="27375"/>
                  <a:pt x="0" y="11745"/>
                </a:cubicBezTo>
                <a:cubicBezTo>
                  <a:pt x="0" y="-3915"/>
                  <a:pt x="23460" y="-3915"/>
                  <a:pt x="23460" y="11745"/>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1" name="Freeform 210">
            <a:extLst>
              <a:ext uri="{FF2B5EF4-FFF2-40B4-BE49-F238E27FC236}">
                <a16:creationId xmlns:a16="http://schemas.microsoft.com/office/drawing/2014/main" id="{52F6DBF9-7FAA-904C-A3D8-71873B79A3A7}"/>
              </a:ext>
            </a:extLst>
          </p:cNvPr>
          <p:cNvSpPr/>
          <p:nvPr/>
        </p:nvSpPr>
        <p:spPr>
          <a:xfrm>
            <a:off x="3982514" y="1567717"/>
            <a:ext cx="23459" cy="23449"/>
          </a:xfrm>
          <a:custGeom>
            <a:avLst/>
            <a:gdLst>
              <a:gd name="connsiteX0" fmla="*/ 23460 w 23459"/>
              <a:gd name="connsiteY0" fmla="*/ 11722 h 23449"/>
              <a:gd name="connsiteX1" fmla="*/ 0 w 23459"/>
              <a:gd name="connsiteY1" fmla="*/ 11722 h 23449"/>
              <a:gd name="connsiteX2" fmla="*/ 23460 w 23459"/>
              <a:gd name="connsiteY2" fmla="*/ 11722 h 23449"/>
            </a:gdLst>
            <a:ahLst/>
            <a:cxnLst>
              <a:cxn ang="0">
                <a:pos x="connsiteX0" y="connsiteY0"/>
              </a:cxn>
              <a:cxn ang="0">
                <a:pos x="connsiteX1" y="connsiteY1"/>
              </a:cxn>
              <a:cxn ang="0">
                <a:pos x="connsiteX2" y="connsiteY2"/>
              </a:cxn>
            </a:cxnLst>
            <a:rect l="l" t="t" r="r" b="b"/>
            <a:pathLst>
              <a:path w="23459" h="23449">
                <a:moveTo>
                  <a:pt x="23460" y="11722"/>
                </a:moveTo>
                <a:cubicBezTo>
                  <a:pt x="23460" y="27358"/>
                  <a:pt x="0" y="27358"/>
                  <a:pt x="0" y="11722"/>
                </a:cubicBezTo>
                <a:cubicBezTo>
                  <a:pt x="0" y="-3907"/>
                  <a:pt x="23460" y="-3907"/>
                  <a:pt x="23460" y="11722"/>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3" name="Freeform 212">
            <a:extLst>
              <a:ext uri="{FF2B5EF4-FFF2-40B4-BE49-F238E27FC236}">
                <a16:creationId xmlns:a16="http://schemas.microsoft.com/office/drawing/2014/main" id="{3394D3D6-8B0A-E54C-99EB-44C8A61DDA27}"/>
              </a:ext>
            </a:extLst>
          </p:cNvPr>
          <p:cNvSpPr/>
          <p:nvPr/>
        </p:nvSpPr>
        <p:spPr>
          <a:xfrm>
            <a:off x="3794521" y="3259507"/>
            <a:ext cx="23460" cy="23449"/>
          </a:xfrm>
          <a:custGeom>
            <a:avLst/>
            <a:gdLst>
              <a:gd name="connsiteX0" fmla="*/ 23460 w 23460"/>
              <a:gd name="connsiteY0" fmla="*/ 11723 h 23449"/>
              <a:gd name="connsiteX1" fmla="*/ 0 w 23460"/>
              <a:gd name="connsiteY1" fmla="*/ 11723 h 23449"/>
              <a:gd name="connsiteX2" fmla="*/ 23460 w 23460"/>
              <a:gd name="connsiteY2" fmla="*/ 11723 h 23449"/>
            </a:gdLst>
            <a:ahLst/>
            <a:cxnLst>
              <a:cxn ang="0">
                <a:pos x="connsiteX0" y="connsiteY0"/>
              </a:cxn>
              <a:cxn ang="0">
                <a:pos x="connsiteX1" y="connsiteY1"/>
              </a:cxn>
              <a:cxn ang="0">
                <a:pos x="connsiteX2" y="connsiteY2"/>
              </a:cxn>
            </a:cxnLst>
            <a:rect l="l" t="t" r="r" b="b"/>
            <a:pathLst>
              <a:path w="23460" h="23449">
                <a:moveTo>
                  <a:pt x="23460" y="11723"/>
                </a:moveTo>
                <a:cubicBezTo>
                  <a:pt x="23460" y="27358"/>
                  <a:pt x="0" y="27358"/>
                  <a:pt x="0" y="11723"/>
                </a:cubicBezTo>
                <a:cubicBezTo>
                  <a:pt x="0" y="-3908"/>
                  <a:pt x="23460" y="-3908"/>
                  <a:pt x="23460" y="11723"/>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5" name="Freeform 214">
            <a:extLst>
              <a:ext uri="{FF2B5EF4-FFF2-40B4-BE49-F238E27FC236}">
                <a16:creationId xmlns:a16="http://schemas.microsoft.com/office/drawing/2014/main" id="{67B43A17-A611-9B47-80DD-C1C5CF63AC46}"/>
              </a:ext>
            </a:extLst>
          </p:cNvPr>
          <p:cNvSpPr/>
          <p:nvPr/>
        </p:nvSpPr>
        <p:spPr>
          <a:xfrm>
            <a:off x="4082473" y="3467607"/>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6" name="Freeform 215">
            <a:extLst>
              <a:ext uri="{FF2B5EF4-FFF2-40B4-BE49-F238E27FC236}">
                <a16:creationId xmlns:a16="http://schemas.microsoft.com/office/drawing/2014/main" id="{7517D582-7A8A-494F-9C6F-4056FD60418B}"/>
              </a:ext>
            </a:extLst>
          </p:cNvPr>
          <p:cNvSpPr/>
          <p:nvPr/>
        </p:nvSpPr>
        <p:spPr>
          <a:xfrm>
            <a:off x="4389830" y="3710707"/>
            <a:ext cx="23459" cy="23467"/>
          </a:xfrm>
          <a:custGeom>
            <a:avLst/>
            <a:gdLst>
              <a:gd name="connsiteX0" fmla="*/ 23460 w 23459"/>
              <a:gd name="connsiteY0" fmla="*/ 11741 h 23467"/>
              <a:gd name="connsiteX1" fmla="*/ 0 w 23459"/>
              <a:gd name="connsiteY1" fmla="*/ 11741 h 23467"/>
              <a:gd name="connsiteX2" fmla="*/ 23460 w 23459"/>
              <a:gd name="connsiteY2" fmla="*/ 11741 h 23467"/>
            </a:gdLst>
            <a:ahLst/>
            <a:cxnLst>
              <a:cxn ang="0">
                <a:pos x="connsiteX0" y="connsiteY0"/>
              </a:cxn>
              <a:cxn ang="0">
                <a:pos x="connsiteX1" y="connsiteY1"/>
              </a:cxn>
              <a:cxn ang="0">
                <a:pos x="connsiteX2" y="connsiteY2"/>
              </a:cxn>
            </a:cxnLst>
            <a:rect l="l" t="t" r="r" b="b"/>
            <a:pathLst>
              <a:path w="23459" h="23467">
                <a:moveTo>
                  <a:pt x="23460" y="11741"/>
                </a:moveTo>
                <a:cubicBezTo>
                  <a:pt x="23460" y="27376"/>
                  <a:pt x="0" y="27376"/>
                  <a:pt x="0" y="11741"/>
                </a:cubicBezTo>
                <a:cubicBezTo>
                  <a:pt x="0" y="-3914"/>
                  <a:pt x="23460" y="-3914"/>
                  <a:pt x="23460" y="11741"/>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7" name="Freeform 216">
            <a:extLst>
              <a:ext uri="{FF2B5EF4-FFF2-40B4-BE49-F238E27FC236}">
                <a16:creationId xmlns:a16="http://schemas.microsoft.com/office/drawing/2014/main" id="{416CC23F-0DDD-B948-B56D-C0357C64070A}"/>
              </a:ext>
            </a:extLst>
          </p:cNvPr>
          <p:cNvSpPr/>
          <p:nvPr/>
        </p:nvSpPr>
        <p:spPr>
          <a:xfrm>
            <a:off x="3927644" y="4190888"/>
            <a:ext cx="23459" cy="23449"/>
          </a:xfrm>
          <a:custGeom>
            <a:avLst/>
            <a:gdLst>
              <a:gd name="connsiteX0" fmla="*/ 23460 w 23459"/>
              <a:gd name="connsiteY0" fmla="*/ 11727 h 23449"/>
              <a:gd name="connsiteX1" fmla="*/ 0 w 23459"/>
              <a:gd name="connsiteY1" fmla="*/ 11727 h 23449"/>
              <a:gd name="connsiteX2" fmla="*/ 23460 w 23459"/>
              <a:gd name="connsiteY2" fmla="*/ 11727 h 23449"/>
            </a:gdLst>
            <a:ahLst/>
            <a:cxnLst>
              <a:cxn ang="0">
                <a:pos x="connsiteX0" y="connsiteY0"/>
              </a:cxn>
              <a:cxn ang="0">
                <a:pos x="connsiteX1" y="connsiteY1"/>
              </a:cxn>
              <a:cxn ang="0">
                <a:pos x="connsiteX2" y="connsiteY2"/>
              </a:cxn>
            </a:cxnLst>
            <a:rect l="l" t="t" r="r" b="b"/>
            <a:pathLst>
              <a:path w="23459" h="23449">
                <a:moveTo>
                  <a:pt x="23460" y="11727"/>
                </a:moveTo>
                <a:cubicBezTo>
                  <a:pt x="23460" y="27357"/>
                  <a:pt x="0" y="27357"/>
                  <a:pt x="0" y="11727"/>
                </a:cubicBezTo>
                <a:cubicBezTo>
                  <a:pt x="0" y="-3909"/>
                  <a:pt x="23460" y="-3909"/>
                  <a:pt x="23460"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8" name="Freeform 217">
            <a:extLst>
              <a:ext uri="{FF2B5EF4-FFF2-40B4-BE49-F238E27FC236}">
                <a16:creationId xmlns:a16="http://schemas.microsoft.com/office/drawing/2014/main" id="{0547A3E8-CCFE-DF44-AE0B-5382110DADF0}"/>
              </a:ext>
            </a:extLst>
          </p:cNvPr>
          <p:cNvSpPr/>
          <p:nvPr/>
        </p:nvSpPr>
        <p:spPr>
          <a:xfrm>
            <a:off x="3873619" y="1396975"/>
            <a:ext cx="23460" cy="23449"/>
          </a:xfrm>
          <a:custGeom>
            <a:avLst/>
            <a:gdLst>
              <a:gd name="connsiteX0" fmla="*/ 23460 w 23460"/>
              <a:gd name="connsiteY0" fmla="*/ 11723 h 23449"/>
              <a:gd name="connsiteX1" fmla="*/ 0 w 23460"/>
              <a:gd name="connsiteY1" fmla="*/ 11723 h 23449"/>
              <a:gd name="connsiteX2" fmla="*/ 23460 w 23460"/>
              <a:gd name="connsiteY2" fmla="*/ 11723 h 23449"/>
            </a:gdLst>
            <a:ahLst/>
            <a:cxnLst>
              <a:cxn ang="0">
                <a:pos x="connsiteX0" y="connsiteY0"/>
              </a:cxn>
              <a:cxn ang="0">
                <a:pos x="connsiteX1" y="connsiteY1"/>
              </a:cxn>
              <a:cxn ang="0">
                <a:pos x="connsiteX2" y="connsiteY2"/>
              </a:cxn>
            </a:cxnLst>
            <a:rect l="l" t="t" r="r" b="b"/>
            <a:pathLst>
              <a:path w="23460" h="23449">
                <a:moveTo>
                  <a:pt x="23460" y="11723"/>
                </a:moveTo>
                <a:cubicBezTo>
                  <a:pt x="23460" y="27358"/>
                  <a:pt x="0" y="27358"/>
                  <a:pt x="0" y="11723"/>
                </a:cubicBezTo>
                <a:cubicBezTo>
                  <a:pt x="0" y="-3908"/>
                  <a:pt x="23460" y="-3908"/>
                  <a:pt x="23460" y="11723"/>
                </a:cubicBezTo>
              </a:path>
            </a:pathLst>
          </a:custGeom>
          <a:solidFill>
            <a:srgbClr val="D55E00"/>
          </a:solidFill>
          <a:ln w="12700" cap="rnd">
            <a:solidFill>
              <a:srgbClr val="D55E00"/>
            </a:solidFill>
            <a:prstDash val="solid"/>
            <a:round/>
          </a:ln>
        </p:spPr>
        <p:txBody>
          <a:bodyPr rtlCol="0" anchor="ctr"/>
          <a:lstStyle/>
          <a:p>
            <a:endParaRPr lang="en-DE"/>
          </a:p>
        </p:txBody>
      </p:sp>
      <p:sp>
        <p:nvSpPr>
          <p:cNvPr id="219" name="Freeform 218">
            <a:extLst>
              <a:ext uri="{FF2B5EF4-FFF2-40B4-BE49-F238E27FC236}">
                <a16:creationId xmlns:a16="http://schemas.microsoft.com/office/drawing/2014/main" id="{F076FC6B-61ED-C942-B4E5-89BFFD710668}"/>
              </a:ext>
            </a:extLst>
          </p:cNvPr>
          <p:cNvSpPr/>
          <p:nvPr/>
        </p:nvSpPr>
        <p:spPr>
          <a:xfrm>
            <a:off x="3867482" y="2566015"/>
            <a:ext cx="23436" cy="23449"/>
          </a:xfrm>
          <a:custGeom>
            <a:avLst/>
            <a:gdLst>
              <a:gd name="connsiteX0" fmla="*/ 23436 w 23436"/>
              <a:gd name="connsiteY0" fmla="*/ 11723 h 23449"/>
              <a:gd name="connsiteX1" fmla="*/ 0 w 23436"/>
              <a:gd name="connsiteY1" fmla="*/ 11723 h 23449"/>
              <a:gd name="connsiteX2" fmla="*/ 23436 w 23436"/>
              <a:gd name="connsiteY2" fmla="*/ 11723 h 23449"/>
            </a:gdLst>
            <a:ahLst/>
            <a:cxnLst>
              <a:cxn ang="0">
                <a:pos x="connsiteX0" y="connsiteY0"/>
              </a:cxn>
              <a:cxn ang="0">
                <a:pos x="connsiteX1" y="connsiteY1"/>
              </a:cxn>
              <a:cxn ang="0">
                <a:pos x="connsiteX2" y="connsiteY2"/>
              </a:cxn>
            </a:cxnLst>
            <a:rect l="l" t="t" r="r" b="b"/>
            <a:pathLst>
              <a:path w="23436" h="23449">
                <a:moveTo>
                  <a:pt x="23436" y="11723"/>
                </a:moveTo>
                <a:cubicBezTo>
                  <a:pt x="23436" y="27358"/>
                  <a:pt x="0" y="27358"/>
                  <a:pt x="0" y="11723"/>
                </a:cubicBezTo>
                <a:cubicBezTo>
                  <a:pt x="0" y="-3908"/>
                  <a:pt x="23436" y="-3908"/>
                  <a:pt x="23436" y="11723"/>
                </a:cubicBezTo>
              </a:path>
            </a:pathLst>
          </a:custGeom>
          <a:solidFill>
            <a:srgbClr val="D55E00"/>
          </a:solidFill>
          <a:ln w="12700" cap="rnd">
            <a:solidFill>
              <a:srgbClr val="D55E00"/>
            </a:solidFill>
            <a:prstDash val="solid"/>
            <a:round/>
          </a:ln>
        </p:spPr>
        <p:txBody>
          <a:bodyPr rtlCol="0" anchor="ctr"/>
          <a:lstStyle/>
          <a:p>
            <a:endParaRPr lang="en-DE"/>
          </a:p>
        </p:txBody>
      </p:sp>
      <p:sp>
        <p:nvSpPr>
          <p:cNvPr id="220" name="Freeform 219">
            <a:extLst>
              <a:ext uri="{FF2B5EF4-FFF2-40B4-BE49-F238E27FC236}">
                <a16:creationId xmlns:a16="http://schemas.microsoft.com/office/drawing/2014/main" id="{90126340-7195-9349-823D-305C2A55AC5B}"/>
              </a:ext>
            </a:extLst>
          </p:cNvPr>
          <p:cNvSpPr/>
          <p:nvPr/>
        </p:nvSpPr>
        <p:spPr>
          <a:xfrm>
            <a:off x="4133798" y="3335607"/>
            <a:ext cx="23466" cy="23467"/>
          </a:xfrm>
          <a:custGeom>
            <a:avLst/>
            <a:gdLst>
              <a:gd name="connsiteX0" fmla="*/ 23466 w 23466"/>
              <a:gd name="connsiteY0" fmla="*/ 11727 h 23467"/>
              <a:gd name="connsiteX1" fmla="*/ 0 w 23466"/>
              <a:gd name="connsiteY1" fmla="*/ 11727 h 23467"/>
              <a:gd name="connsiteX2" fmla="*/ 23466 w 23466"/>
              <a:gd name="connsiteY2" fmla="*/ 11727 h 23467"/>
            </a:gdLst>
            <a:ahLst/>
            <a:cxnLst>
              <a:cxn ang="0">
                <a:pos x="connsiteX0" y="connsiteY0"/>
              </a:cxn>
              <a:cxn ang="0">
                <a:pos x="connsiteX1" y="connsiteY1"/>
              </a:cxn>
              <a:cxn ang="0">
                <a:pos x="connsiteX2" y="connsiteY2"/>
              </a:cxn>
            </a:cxnLst>
            <a:rect l="l" t="t" r="r" b="b"/>
            <a:pathLst>
              <a:path w="23466" h="23467">
                <a:moveTo>
                  <a:pt x="23466" y="11727"/>
                </a:moveTo>
                <a:cubicBezTo>
                  <a:pt x="23466" y="27381"/>
                  <a:pt x="0" y="27381"/>
                  <a:pt x="0" y="11727"/>
                </a:cubicBezTo>
                <a:cubicBezTo>
                  <a:pt x="0" y="-3909"/>
                  <a:pt x="23466" y="-3909"/>
                  <a:pt x="23466"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21" name="Freeform 220">
            <a:extLst>
              <a:ext uri="{FF2B5EF4-FFF2-40B4-BE49-F238E27FC236}">
                <a16:creationId xmlns:a16="http://schemas.microsoft.com/office/drawing/2014/main" id="{9A321CD4-A974-D24D-81E7-4E872E8E4570}"/>
              </a:ext>
            </a:extLst>
          </p:cNvPr>
          <p:cNvSpPr/>
          <p:nvPr/>
        </p:nvSpPr>
        <p:spPr>
          <a:xfrm>
            <a:off x="3812287" y="4569991"/>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9"/>
                  <a:pt x="0" y="27359"/>
                  <a:pt x="0" y="11722"/>
                </a:cubicBezTo>
                <a:cubicBezTo>
                  <a:pt x="0" y="-3907"/>
                  <a:pt x="23460" y="-3907"/>
                  <a:pt x="23460" y="11722"/>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3" name="Freeform 232">
            <a:extLst>
              <a:ext uri="{FF2B5EF4-FFF2-40B4-BE49-F238E27FC236}">
                <a16:creationId xmlns:a16="http://schemas.microsoft.com/office/drawing/2014/main" id="{A7B27A45-A31B-244D-BF3A-C561017CDF69}"/>
              </a:ext>
            </a:extLst>
          </p:cNvPr>
          <p:cNvSpPr/>
          <p:nvPr/>
        </p:nvSpPr>
        <p:spPr>
          <a:xfrm>
            <a:off x="3930530" y="1949421"/>
            <a:ext cx="23459" cy="23449"/>
          </a:xfrm>
          <a:custGeom>
            <a:avLst/>
            <a:gdLst>
              <a:gd name="connsiteX0" fmla="*/ 23460 w 23459"/>
              <a:gd name="connsiteY0" fmla="*/ 11727 h 23449"/>
              <a:gd name="connsiteX1" fmla="*/ 0 w 23459"/>
              <a:gd name="connsiteY1" fmla="*/ 11727 h 23449"/>
              <a:gd name="connsiteX2" fmla="*/ 23460 w 23459"/>
              <a:gd name="connsiteY2" fmla="*/ 11727 h 23449"/>
            </a:gdLst>
            <a:ahLst/>
            <a:cxnLst>
              <a:cxn ang="0">
                <a:pos x="connsiteX0" y="connsiteY0"/>
              </a:cxn>
              <a:cxn ang="0">
                <a:pos x="connsiteX1" y="connsiteY1"/>
              </a:cxn>
              <a:cxn ang="0">
                <a:pos x="connsiteX2" y="connsiteY2"/>
              </a:cxn>
            </a:cxnLst>
            <a:rect l="l" t="t" r="r" b="b"/>
            <a:pathLst>
              <a:path w="23459" h="23449">
                <a:moveTo>
                  <a:pt x="23460" y="11727"/>
                </a:moveTo>
                <a:cubicBezTo>
                  <a:pt x="23460" y="27357"/>
                  <a:pt x="0" y="27357"/>
                  <a:pt x="0" y="11727"/>
                </a:cubicBezTo>
                <a:cubicBezTo>
                  <a:pt x="0" y="-3909"/>
                  <a:pt x="23460" y="-3909"/>
                  <a:pt x="23460"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4" name="Freeform 233">
            <a:extLst>
              <a:ext uri="{FF2B5EF4-FFF2-40B4-BE49-F238E27FC236}">
                <a16:creationId xmlns:a16="http://schemas.microsoft.com/office/drawing/2014/main" id="{835E6A0F-E104-6041-B117-88DB503A70BC}"/>
              </a:ext>
            </a:extLst>
          </p:cNvPr>
          <p:cNvSpPr/>
          <p:nvPr/>
        </p:nvSpPr>
        <p:spPr>
          <a:xfrm>
            <a:off x="4488901" y="2201563"/>
            <a:ext cx="23460" cy="23449"/>
          </a:xfrm>
          <a:custGeom>
            <a:avLst/>
            <a:gdLst>
              <a:gd name="connsiteX0" fmla="*/ 23460 w 23460"/>
              <a:gd name="connsiteY0" fmla="*/ 11722 h 23449"/>
              <a:gd name="connsiteX1" fmla="*/ 0 w 23460"/>
              <a:gd name="connsiteY1" fmla="*/ 11722 h 23449"/>
              <a:gd name="connsiteX2" fmla="*/ 23460 w 23460"/>
              <a:gd name="connsiteY2" fmla="*/ 11722 h 23449"/>
            </a:gdLst>
            <a:ahLst/>
            <a:cxnLst>
              <a:cxn ang="0">
                <a:pos x="connsiteX0" y="connsiteY0"/>
              </a:cxn>
              <a:cxn ang="0">
                <a:pos x="connsiteX1" y="connsiteY1"/>
              </a:cxn>
              <a:cxn ang="0">
                <a:pos x="connsiteX2" y="connsiteY2"/>
              </a:cxn>
            </a:cxnLst>
            <a:rect l="l" t="t" r="r" b="b"/>
            <a:pathLst>
              <a:path w="23460" h="23449">
                <a:moveTo>
                  <a:pt x="23460" y="11722"/>
                </a:moveTo>
                <a:cubicBezTo>
                  <a:pt x="23460" y="27358"/>
                  <a:pt x="0" y="27358"/>
                  <a:pt x="0" y="11722"/>
                </a:cubicBezTo>
                <a:cubicBezTo>
                  <a:pt x="0" y="-3907"/>
                  <a:pt x="23460" y="-3907"/>
                  <a:pt x="23460" y="11722"/>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5" name="Freeform 234">
            <a:extLst>
              <a:ext uri="{FF2B5EF4-FFF2-40B4-BE49-F238E27FC236}">
                <a16:creationId xmlns:a16="http://schemas.microsoft.com/office/drawing/2014/main" id="{FD3D97EE-7B0A-8E47-B315-4E5CB57045BB}"/>
              </a:ext>
            </a:extLst>
          </p:cNvPr>
          <p:cNvSpPr/>
          <p:nvPr/>
        </p:nvSpPr>
        <p:spPr>
          <a:xfrm>
            <a:off x="4591837" y="3697039"/>
            <a:ext cx="23460" cy="23467"/>
          </a:xfrm>
          <a:custGeom>
            <a:avLst/>
            <a:gdLst>
              <a:gd name="connsiteX0" fmla="*/ 23460 w 23460"/>
              <a:gd name="connsiteY0" fmla="*/ 11723 h 23467"/>
              <a:gd name="connsiteX1" fmla="*/ 0 w 23460"/>
              <a:gd name="connsiteY1" fmla="*/ 11723 h 23467"/>
              <a:gd name="connsiteX2" fmla="*/ 23460 w 23460"/>
              <a:gd name="connsiteY2" fmla="*/ 11723 h 23467"/>
            </a:gdLst>
            <a:ahLst/>
            <a:cxnLst>
              <a:cxn ang="0">
                <a:pos x="connsiteX0" y="connsiteY0"/>
              </a:cxn>
              <a:cxn ang="0">
                <a:pos x="connsiteX1" y="connsiteY1"/>
              </a:cxn>
              <a:cxn ang="0">
                <a:pos x="connsiteX2" y="connsiteY2"/>
              </a:cxn>
            </a:cxnLst>
            <a:rect l="l" t="t" r="r" b="b"/>
            <a:pathLst>
              <a:path w="23460" h="23467">
                <a:moveTo>
                  <a:pt x="23460" y="11723"/>
                </a:moveTo>
                <a:cubicBezTo>
                  <a:pt x="23460" y="27382"/>
                  <a:pt x="0" y="27382"/>
                  <a:pt x="0" y="11723"/>
                </a:cubicBezTo>
                <a:cubicBezTo>
                  <a:pt x="0" y="-3908"/>
                  <a:pt x="23460" y="-3908"/>
                  <a:pt x="23460" y="11723"/>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6" name="Freeform 235">
            <a:extLst>
              <a:ext uri="{FF2B5EF4-FFF2-40B4-BE49-F238E27FC236}">
                <a16:creationId xmlns:a16="http://schemas.microsoft.com/office/drawing/2014/main" id="{D9D7FAD7-DE72-5A4D-957E-9D6AD924854C}"/>
              </a:ext>
            </a:extLst>
          </p:cNvPr>
          <p:cNvSpPr/>
          <p:nvPr/>
        </p:nvSpPr>
        <p:spPr>
          <a:xfrm>
            <a:off x="4077337" y="4237856"/>
            <a:ext cx="23460" cy="23449"/>
          </a:xfrm>
          <a:custGeom>
            <a:avLst/>
            <a:gdLst>
              <a:gd name="connsiteX0" fmla="*/ 23460 w 23460"/>
              <a:gd name="connsiteY0" fmla="*/ 11727 h 23449"/>
              <a:gd name="connsiteX1" fmla="*/ 0 w 23460"/>
              <a:gd name="connsiteY1" fmla="*/ 11727 h 23449"/>
              <a:gd name="connsiteX2" fmla="*/ 23460 w 23460"/>
              <a:gd name="connsiteY2" fmla="*/ 11727 h 23449"/>
            </a:gdLst>
            <a:ahLst/>
            <a:cxnLst>
              <a:cxn ang="0">
                <a:pos x="connsiteX0" y="connsiteY0"/>
              </a:cxn>
              <a:cxn ang="0">
                <a:pos x="connsiteX1" y="connsiteY1"/>
              </a:cxn>
              <a:cxn ang="0">
                <a:pos x="connsiteX2" y="connsiteY2"/>
              </a:cxn>
            </a:cxnLst>
            <a:rect l="l" t="t" r="r" b="b"/>
            <a:pathLst>
              <a:path w="23460" h="23449">
                <a:moveTo>
                  <a:pt x="23460" y="11727"/>
                </a:moveTo>
                <a:cubicBezTo>
                  <a:pt x="23460" y="27357"/>
                  <a:pt x="0" y="27357"/>
                  <a:pt x="0" y="11727"/>
                </a:cubicBezTo>
                <a:cubicBezTo>
                  <a:pt x="0" y="-3909"/>
                  <a:pt x="23460" y="-3909"/>
                  <a:pt x="23460"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7" name="Freeform 236">
            <a:extLst>
              <a:ext uri="{FF2B5EF4-FFF2-40B4-BE49-F238E27FC236}">
                <a16:creationId xmlns:a16="http://schemas.microsoft.com/office/drawing/2014/main" id="{29FD6A8B-C8F0-C247-A324-CEAA597678E9}"/>
              </a:ext>
            </a:extLst>
          </p:cNvPr>
          <p:cNvSpPr/>
          <p:nvPr/>
        </p:nvSpPr>
        <p:spPr>
          <a:xfrm>
            <a:off x="4537814" y="2715873"/>
            <a:ext cx="23441" cy="23449"/>
          </a:xfrm>
          <a:custGeom>
            <a:avLst/>
            <a:gdLst>
              <a:gd name="connsiteX0" fmla="*/ 23442 w 23441"/>
              <a:gd name="connsiteY0" fmla="*/ 11727 h 23449"/>
              <a:gd name="connsiteX1" fmla="*/ 0 w 23441"/>
              <a:gd name="connsiteY1" fmla="*/ 11727 h 23449"/>
              <a:gd name="connsiteX2" fmla="*/ 23442 w 23441"/>
              <a:gd name="connsiteY2" fmla="*/ 11727 h 23449"/>
            </a:gdLst>
            <a:ahLst/>
            <a:cxnLst>
              <a:cxn ang="0">
                <a:pos x="connsiteX0" y="connsiteY0"/>
              </a:cxn>
              <a:cxn ang="0">
                <a:pos x="connsiteX1" y="connsiteY1"/>
              </a:cxn>
              <a:cxn ang="0">
                <a:pos x="connsiteX2" y="connsiteY2"/>
              </a:cxn>
            </a:cxnLst>
            <a:rect l="l" t="t" r="r" b="b"/>
            <a:pathLst>
              <a:path w="23441" h="23449">
                <a:moveTo>
                  <a:pt x="23442" y="11727"/>
                </a:moveTo>
                <a:cubicBezTo>
                  <a:pt x="23442" y="27357"/>
                  <a:pt x="0" y="27357"/>
                  <a:pt x="0" y="11727"/>
                </a:cubicBezTo>
                <a:cubicBezTo>
                  <a:pt x="0" y="-3909"/>
                  <a:pt x="23442" y="-3909"/>
                  <a:pt x="23442"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8" name="Freeform 237">
            <a:extLst>
              <a:ext uri="{FF2B5EF4-FFF2-40B4-BE49-F238E27FC236}">
                <a16:creationId xmlns:a16="http://schemas.microsoft.com/office/drawing/2014/main" id="{0A9F2804-7280-9F41-A738-7FE83B0935FF}"/>
              </a:ext>
            </a:extLst>
          </p:cNvPr>
          <p:cNvSpPr/>
          <p:nvPr/>
        </p:nvSpPr>
        <p:spPr>
          <a:xfrm>
            <a:off x="4607539" y="4059897"/>
            <a:ext cx="23466" cy="23449"/>
          </a:xfrm>
          <a:custGeom>
            <a:avLst/>
            <a:gdLst>
              <a:gd name="connsiteX0" fmla="*/ 23466 w 23466"/>
              <a:gd name="connsiteY0" fmla="*/ 11727 h 23449"/>
              <a:gd name="connsiteX1" fmla="*/ 0 w 23466"/>
              <a:gd name="connsiteY1" fmla="*/ 11727 h 23449"/>
              <a:gd name="connsiteX2" fmla="*/ 23466 w 23466"/>
              <a:gd name="connsiteY2" fmla="*/ 11727 h 23449"/>
            </a:gdLst>
            <a:ahLst/>
            <a:cxnLst>
              <a:cxn ang="0">
                <a:pos x="connsiteX0" y="connsiteY0"/>
              </a:cxn>
              <a:cxn ang="0">
                <a:pos x="connsiteX1" y="connsiteY1"/>
              </a:cxn>
              <a:cxn ang="0">
                <a:pos x="connsiteX2" y="connsiteY2"/>
              </a:cxn>
            </a:cxnLst>
            <a:rect l="l" t="t" r="r" b="b"/>
            <a:pathLst>
              <a:path w="23466" h="23449">
                <a:moveTo>
                  <a:pt x="23466" y="11727"/>
                </a:moveTo>
                <a:cubicBezTo>
                  <a:pt x="23466" y="27357"/>
                  <a:pt x="0" y="27357"/>
                  <a:pt x="0" y="11727"/>
                </a:cubicBezTo>
                <a:cubicBezTo>
                  <a:pt x="0" y="-3909"/>
                  <a:pt x="23466" y="-3909"/>
                  <a:pt x="23466" y="11727"/>
                </a:cubicBezTo>
              </a:path>
            </a:pathLst>
          </a:custGeom>
          <a:solidFill>
            <a:srgbClr val="D55E00"/>
          </a:solidFill>
          <a:ln w="12700" cap="rnd">
            <a:solidFill>
              <a:srgbClr val="D55E00"/>
            </a:solidFill>
            <a:prstDash val="solid"/>
            <a:round/>
          </a:ln>
        </p:spPr>
        <p:txBody>
          <a:bodyPr rtlCol="0" anchor="ctr"/>
          <a:lstStyle/>
          <a:p>
            <a:endParaRPr lang="en-DE"/>
          </a:p>
        </p:txBody>
      </p:sp>
      <p:sp>
        <p:nvSpPr>
          <p:cNvPr id="239" name="Freeform 238">
            <a:extLst>
              <a:ext uri="{FF2B5EF4-FFF2-40B4-BE49-F238E27FC236}">
                <a16:creationId xmlns:a16="http://schemas.microsoft.com/office/drawing/2014/main" id="{53199D36-712C-9C4C-BD71-0C9C2E33EAE3}"/>
              </a:ext>
            </a:extLst>
          </p:cNvPr>
          <p:cNvSpPr/>
          <p:nvPr/>
        </p:nvSpPr>
        <p:spPr>
          <a:xfrm>
            <a:off x="4571635" y="4036279"/>
            <a:ext cx="23460" cy="23467"/>
          </a:xfrm>
          <a:custGeom>
            <a:avLst/>
            <a:gdLst>
              <a:gd name="connsiteX0" fmla="*/ 23460 w 23460"/>
              <a:gd name="connsiteY0" fmla="*/ 11741 h 23467"/>
              <a:gd name="connsiteX1" fmla="*/ 0 w 23460"/>
              <a:gd name="connsiteY1" fmla="*/ 11741 h 23467"/>
              <a:gd name="connsiteX2" fmla="*/ 23460 w 23460"/>
              <a:gd name="connsiteY2" fmla="*/ 11741 h 23467"/>
            </a:gdLst>
            <a:ahLst/>
            <a:cxnLst>
              <a:cxn ang="0">
                <a:pos x="connsiteX0" y="connsiteY0"/>
              </a:cxn>
              <a:cxn ang="0">
                <a:pos x="connsiteX1" y="connsiteY1"/>
              </a:cxn>
              <a:cxn ang="0">
                <a:pos x="connsiteX2" y="connsiteY2"/>
              </a:cxn>
            </a:cxnLst>
            <a:rect l="l" t="t" r="r" b="b"/>
            <a:pathLst>
              <a:path w="23460" h="23467">
                <a:moveTo>
                  <a:pt x="23460" y="11741"/>
                </a:moveTo>
                <a:cubicBezTo>
                  <a:pt x="23460" y="27377"/>
                  <a:pt x="0" y="27377"/>
                  <a:pt x="0" y="11741"/>
                </a:cubicBezTo>
                <a:cubicBezTo>
                  <a:pt x="0" y="-3914"/>
                  <a:pt x="23460" y="-3914"/>
                  <a:pt x="23460" y="11741"/>
                </a:cubicBezTo>
              </a:path>
            </a:pathLst>
          </a:custGeom>
          <a:solidFill>
            <a:srgbClr val="D55E00"/>
          </a:solidFill>
          <a:ln w="12700" cap="rnd">
            <a:solidFill>
              <a:srgbClr val="D55E00"/>
            </a:solidFill>
            <a:prstDash val="solid"/>
            <a:round/>
          </a:ln>
        </p:spPr>
        <p:txBody>
          <a:bodyPr rtlCol="0" anchor="ctr"/>
          <a:lstStyle/>
          <a:p>
            <a:endParaRPr lang="en-DE"/>
          </a:p>
        </p:txBody>
      </p:sp>
      <p:sp>
        <p:nvSpPr>
          <p:cNvPr id="240" name="Freeform 239">
            <a:extLst>
              <a:ext uri="{FF2B5EF4-FFF2-40B4-BE49-F238E27FC236}">
                <a16:creationId xmlns:a16="http://schemas.microsoft.com/office/drawing/2014/main" id="{8C92E48A-776F-BE4A-8A31-0551E654BD4D}"/>
              </a:ext>
            </a:extLst>
          </p:cNvPr>
          <p:cNvSpPr/>
          <p:nvPr/>
        </p:nvSpPr>
        <p:spPr>
          <a:xfrm>
            <a:off x="3793441" y="3516031"/>
            <a:ext cx="23436" cy="23467"/>
          </a:xfrm>
          <a:custGeom>
            <a:avLst/>
            <a:gdLst>
              <a:gd name="connsiteX0" fmla="*/ 23436 w 23436"/>
              <a:gd name="connsiteY0" fmla="*/ 11723 h 23467"/>
              <a:gd name="connsiteX1" fmla="*/ 0 w 23436"/>
              <a:gd name="connsiteY1" fmla="*/ 11723 h 23467"/>
              <a:gd name="connsiteX2" fmla="*/ 23436 w 23436"/>
              <a:gd name="connsiteY2" fmla="*/ 11723 h 23467"/>
            </a:gdLst>
            <a:ahLst/>
            <a:cxnLst>
              <a:cxn ang="0">
                <a:pos x="connsiteX0" y="connsiteY0"/>
              </a:cxn>
              <a:cxn ang="0">
                <a:pos x="connsiteX1" y="connsiteY1"/>
              </a:cxn>
              <a:cxn ang="0">
                <a:pos x="connsiteX2" y="connsiteY2"/>
              </a:cxn>
            </a:cxnLst>
            <a:rect l="l" t="t" r="r" b="b"/>
            <a:pathLst>
              <a:path w="23436" h="23467">
                <a:moveTo>
                  <a:pt x="23436" y="11723"/>
                </a:moveTo>
                <a:cubicBezTo>
                  <a:pt x="23436" y="27382"/>
                  <a:pt x="0" y="27382"/>
                  <a:pt x="0" y="11723"/>
                </a:cubicBezTo>
                <a:cubicBezTo>
                  <a:pt x="0" y="-3908"/>
                  <a:pt x="23436" y="-3908"/>
                  <a:pt x="23436" y="11723"/>
                </a:cubicBezTo>
              </a:path>
            </a:pathLst>
          </a:custGeom>
          <a:solidFill>
            <a:srgbClr val="D55E00"/>
          </a:solidFill>
          <a:ln w="12700" cap="rnd">
            <a:solidFill>
              <a:srgbClr val="D55E00"/>
            </a:solidFill>
            <a:prstDash val="solid"/>
            <a:round/>
          </a:ln>
        </p:spPr>
        <p:txBody>
          <a:bodyPr rtlCol="0" anchor="ctr"/>
          <a:lstStyle/>
          <a:p>
            <a:endParaRPr lang="en-DE"/>
          </a:p>
        </p:txBody>
      </p:sp>
      <p:grpSp>
        <p:nvGrpSpPr>
          <p:cNvPr id="241" name="Graphic 3">
            <a:extLst>
              <a:ext uri="{FF2B5EF4-FFF2-40B4-BE49-F238E27FC236}">
                <a16:creationId xmlns:a16="http://schemas.microsoft.com/office/drawing/2014/main" id="{6B5D0349-161E-AF47-8FEC-F3E1B2B3C342}"/>
              </a:ext>
            </a:extLst>
          </p:cNvPr>
          <p:cNvGrpSpPr/>
          <p:nvPr/>
        </p:nvGrpSpPr>
        <p:grpSpPr>
          <a:xfrm>
            <a:off x="3011076" y="1117653"/>
            <a:ext cx="255570" cy="98531"/>
            <a:chOff x="2686866" y="1009641"/>
            <a:chExt cx="255570" cy="98531"/>
          </a:xfrm>
          <a:solidFill>
            <a:srgbClr val="000000"/>
          </a:solidFill>
        </p:grpSpPr>
        <p:sp>
          <p:nvSpPr>
            <p:cNvPr id="242" name="Freeform 241">
              <a:extLst>
                <a:ext uri="{FF2B5EF4-FFF2-40B4-BE49-F238E27FC236}">
                  <a16:creationId xmlns:a16="http://schemas.microsoft.com/office/drawing/2014/main" id="{50BD9892-6632-E848-9507-7374938C20C0}"/>
                </a:ext>
              </a:extLst>
            </p:cNvPr>
            <p:cNvSpPr/>
            <p:nvPr/>
          </p:nvSpPr>
          <p:spPr>
            <a:xfrm>
              <a:off x="2686866" y="1009923"/>
              <a:ext cx="65812" cy="98156"/>
            </a:xfrm>
            <a:custGeom>
              <a:avLst/>
              <a:gdLst>
                <a:gd name="connsiteX0" fmla="*/ 33065 w 65812"/>
                <a:gd name="connsiteY0" fmla="*/ 88 h 98156"/>
                <a:gd name="connsiteX1" fmla="*/ 59877 w 65812"/>
                <a:gd name="connsiteY1" fmla="*/ 15370 h 98156"/>
                <a:gd name="connsiteX2" fmla="*/ 66252 w 65812"/>
                <a:gd name="connsiteY2" fmla="*/ 47713 h 98156"/>
                <a:gd name="connsiteX3" fmla="*/ 60534 w 65812"/>
                <a:gd name="connsiteY3" fmla="*/ 79963 h 98156"/>
                <a:gd name="connsiteX4" fmla="*/ 32971 w 65812"/>
                <a:gd name="connsiteY4" fmla="*/ 98245 h 98156"/>
                <a:gd name="connsiteX5" fmla="*/ 7377 w 65812"/>
                <a:gd name="connsiteY5" fmla="*/ 83245 h 98156"/>
                <a:gd name="connsiteX6" fmla="*/ 440 w 65812"/>
                <a:gd name="connsiteY6" fmla="*/ 49776 h 98156"/>
                <a:gd name="connsiteX7" fmla="*/ 4565 w 65812"/>
                <a:gd name="connsiteY7" fmla="*/ 21838 h 98156"/>
                <a:gd name="connsiteX8" fmla="*/ 33065 w 65812"/>
                <a:gd name="connsiteY8" fmla="*/ 88 h 98156"/>
                <a:gd name="connsiteX9" fmla="*/ 32971 w 65812"/>
                <a:gd name="connsiteY9" fmla="*/ 87276 h 98156"/>
                <a:gd name="connsiteX10" fmla="*/ 47783 w 65812"/>
                <a:gd name="connsiteY10" fmla="*/ 79026 h 98156"/>
                <a:gd name="connsiteX11" fmla="*/ 53315 w 65812"/>
                <a:gd name="connsiteY11" fmla="*/ 48182 h 98156"/>
                <a:gd name="connsiteX12" fmla="*/ 49283 w 65812"/>
                <a:gd name="connsiteY12" fmla="*/ 21463 h 98156"/>
                <a:gd name="connsiteX13" fmla="*/ 33815 w 65812"/>
                <a:gd name="connsiteY13" fmla="*/ 10870 h 98156"/>
                <a:gd name="connsiteX14" fmla="*/ 18252 w 65812"/>
                <a:gd name="connsiteY14" fmla="*/ 20901 h 98156"/>
                <a:gd name="connsiteX15" fmla="*/ 13377 w 65812"/>
                <a:gd name="connsiteY15" fmla="*/ 50245 h 98156"/>
                <a:gd name="connsiteX16" fmla="*/ 16565 w 65812"/>
                <a:gd name="connsiteY16" fmla="*/ 73776 h 98156"/>
                <a:gd name="connsiteX17" fmla="*/ 32971 w 65812"/>
                <a:gd name="connsiteY17" fmla="*/ 87276 h 9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5812" h="98156">
                  <a:moveTo>
                    <a:pt x="33065" y="88"/>
                  </a:moveTo>
                  <a:cubicBezTo>
                    <a:pt x="45440" y="88"/>
                    <a:pt x="54369" y="5198"/>
                    <a:pt x="59877" y="15370"/>
                  </a:cubicBezTo>
                  <a:cubicBezTo>
                    <a:pt x="64119" y="23245"/>
                    <a:pt x="66252" y="34026"/>
                    <a:pt x="66252" y="47713"/>
                  </a:cubicBezTo>
                  <a:cubicBezTo>
                    <a:pt x="66252" y="60721"/>
                    <a:pt x="64330" y="71479"/>
                    <a:pt x="60534" y="79963"/>
                  </a:cubicBezTo>
                  <a:cubicBezTo>
                    <a:pt x="54908" y="92151"/>
                    <a:pt x="45721" y="98245"/>
                    <a:pt x="32971" y="98245"/>
                  </a:cubicBezTo>
                  <a:cubicBezTo>
                    <a:pt x="21533" y="98245"/>
                    <a:pt x="13002" y="93253"/>
                    <a:pt x="7377" y="83245"/>
                  </a:cubicBezTo>
                  <a:cubicBezTo>
                    <a:pt x="2737" y="74948"/>
                    <a:pt x="440" y="63792"/>
                    <a:pt x="440" y="49776"/>
                  </a:cubicBezTo>
                  <a:cubicBezTo>
                    <a:pt x="440" y="38971"/>
                    <a:pt x="1799" y="29667"/>
                    <a:pt x="4565" y="21838"/>
                  </a:cubicBezTo>
                  <a:cubicBezTo>
                    <a:pt x="9815" y="7354"/>
                    <a:pt x="19307" y="88"/>
                    <a:pt x="33065" y="88"/>
                  </a:cubicBezTo>
                  <a:close/>
                  <a:moveTo>
                    <a:pt x="32971" y="87276"/>
                  </a:moveTo>
                  <a:cubicBezTo>
                    <a:pt x="39158" y="87276"/>
                    <a:pt x="44080" y="84534"/>
                    <a:pt x="47783" y="79026"/>
                  </a:cubicBezTo>
                  <a:cubicBezTo>
                    <a:pt x="51463" y="73542"/>
                    <a:pt x="53315" y="63253"/>
                    <a:pt x="53315" y="48182"/>
                  </a:cubicBezTo>
                  <a:cubicBezTo>
                    <a:pt x="53315" y="37378"/>
                    <a:pt x="51955" y="28471"/>
                    <a:pt x="49283" y="21463"/>
                  </a:cubicBezTo>
                  <a:cubicBezTo>
                    <a:pt x="46658" y="14409"/>
                    <a:pt x="41502" y="10870"/>
                    <a:pt x="33815" y="10870"/>
                  </a:cubicBezTo>
                  <a:cubicBezTo>
                    <a:pt x="26737" y="10870"/>
                    <a:pt x="21557" y="14221"/>
                    <a:pt x="18252" y="20901"/>
                  </a:cubicBezTo>
                  <a:cubicBezTo>
                    <a:pt x="14994" y="27534"/>
                    <a:pt x="13377" y="37307"/>
                    <a:pt x="13377" y="50245"/>
                  </a:cubicBezTo>
                  <a:cubicBezTo>
                    <a:pt x="13377" y="59995"/>
                    <a:pt x="14432" y="67846"/>
                    <a:pt x="16565" y="73776"/>
                  </a:cubicBezTo>
                  <a:cubicBezTo>
                    <a:pt x="19752" y="82776"/>
                    <a:pt x="25213" y="87276"/>
                    <a:pt x="32971" y="87276"/>
                  </a:cubicBezTo>
                  <a:close/>
                </a:path>
              </a:pathLst>
            </a:custGeom>
            <a:solidFill>
              <a:srgbClr val="000000"/>
            </a:solidFill>
            <a:ln w="5997" cap="flat">
              <a:noFill/>
              <a:prstDash val="solid"/>
              <a:miter/>
            </a:ln>
          </p:spPr>
          <p:txBody>
            <a:bodyPr rtlCol="0" anchor="ctr"/>
            <a:lstStyle/>
            <a:p>
              <a:endParaRPr lang="en-DE"/>
            </a:p>
          </p:txBody>
        </p:sp>
        <p:sp>
          <p:nvSpPr>
            <p:cNvPr id="243" name="Freeform 242">
              <a:extLst>
                <a:ext uri="{FF2B5EF4-FFF2-40B4-BE49-F238E27FC236}">
                  <a16:creationId xmlns:a16="http://schemas.microsoft.com/office/drawing/2014/main" id="{B306653A-DD10-C146-8F99-D743B6BF1111}"/>
                </a:ext>
              </a:extLst>
            </p:cNvPr>
            <p:cNvSpPr/>
            <p:nvPr/>
          </p:nvSpPr>
          <p:spPr>
            <a:xfrm>
              <a:off x="2770133" y="1090923"/>
              <a:ext cx="13968" cy="14531"/>
            </a:xfrm>
            <a:custGeom>
              <a:avLst/>
              <a:gdLst>
                <a:gd name="connsiteX0" fmla="*/ 452 w 13968"/>
                <a:gd name="connsiteY0" fmla="*/ 88 h 14531"/>
                <a:gd name="connsiteX1" fmla="*/ 14421 w 13968"/>
                <a:gd name="connsiteY1" fmla="*/ 88 h 14531"/>
                <a:gd name="connsiteX2" fmla="*/ 14421 w 13968"/>
                <a:gd name="connsiteY2" fmla="*/ 14620 h 14531"/>
                <a:gd name="connsiteX3" fmla="*/ 452 w 13968"/>
                <a:gd name="connsiteY3" fmla="*/ 14620 h 14531"/>
              </a:gdLst>
              <a:ahLst/>
              <a:cxnLst>
                <a:cxn ang="0">
                  <a:pos x="connsiteX0" y="connsiteY0"/>
                </a:cxn>
                <a:cxn ang="0">
                  <a:pos x="connsiteX1" y="connsiteY1"/>
                </a:cxn>
                <a:cxn ang="0">
                  <a:pos x="connsiteX2" y="connsiteY2"/>
                </a:cxn>
                <a:cxn ang="0">
                  <a:pos x="connsiteX3" y="connsiteY3"/>
                </a:cxn>
              </a:cxnLst>
              <a:rect l="l" t="t" r="r" b="b"/>
              <a:pathLst>
                <a:path w="13968" h="14531">
                  <a:moveTo>
                    <a:pt x="452" y="88"/>
                  </a:moveTo>
                  <a:lnTo>
                    <a:pt x="14421" y="88"/>
                  </a:lnTo>
                  <a:lnTo>
                    <a:pt x="14421" y="14620"/>
                  </a:lnTo>
                  <a:lnTo>
                    <a:pt x="452" y="14620"/>
                  </a:lnTo>
                  <a:close/>
                </a:path>
              </a:pathLst>
            </a:custGeom>
            <a:solidFill>
              <a:srgbClr val="000000"/>
            </a:solidFill>
            <a:ln w="5997" cap="flat">
              <a:noFill/>
              <a:prstDash val="solid"/>
              <a:miter/>
            </a:ln>
          </p:spPr>
          <p:txBody>
            <a:bodyPr rtlCol="0" anchor="ctr"/>
            <a:lstStyle/>
            <a:p>
              <a:endParaRPr lang="en-DE"/>
            </a:p>
          </p:txBody>
        </p:sp>
        <p:sp>
          <p:nvSpPr>
            <p:cNvPr id="244" name="Freeform 243">
              <a:extLst>
                <a:ext uri="{FF2B5EF4-FFF2-40B4-BE49-F238E27FC236}">
                  <a16:creationId xmlns:a16="http://schemas.microsoft.com/office/drawing/2014/main" id="{A9B7B9F1-9D23-E542-9632-98F05C015252}"/>
                </a:ext>
              </a:extLst>
            </p:cNvPr>
            <p:cNvSpPr/>
            <p:nvPr/>
          </p:nvSpPr>
          <p:spPr>
            <a:xfrm>
              <a:off x="2809483" y="1010391"/>
              <a:ext cx="35343" cy="95062"/>
            </a:xfrm>
            <a:custGeom>
              <a:avLst/>
              <a:gdLst>
                <a:gd name="connsiteX0" fmla="*/ 459 w 35343"/>
                <a:gd name="connsiteY0" fmla="*/ 27558 h 95062"/>
                <a:gd name="connsiteX1" fmla="*/ 459 w 35343"/>
                <a:gd name="connsiteY1" fmla="*/ 18276 h 95062"/>
                <a:gd name="connsiteX2" fmla="*/ 18646 w 35343"/>
                <a:gd name="connsiteY2" fmla="*/ 14151 h 95062"/>
                <a:gd name="connsiteX3" fmla="*/ 26334 w 35343"/>
                <a:gd name="connsiteY3" fmla="*/ 88 h 95062"/>
                <a:gd name="connsiteX4" fmla="*/ 35802 w 35343"/>
                <a:gd name="connsiteY4" fmla="*/ 88 h 95062"/>
                <a:gd name="connsiteX5" fmla="*/ 35802 w 35343"/>
                <a:gd name="connsiteY5" fmla="*/ 95151 h 95062"/>
                <a:gd name="connsiteX6" fmla="*/ 22959 w 35343"/>
                <a:gd name="connsiteY6" fmla="*/ 95151 h 95062"/>
                <a:gd name="connsiteX7" fmla="*/ 22959 w 35343"/>
                <a:gd name="connsiteY7" fmla="*/ 27558 h 95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343" h="95062">
                  <a:moveTo>
                    <a:pt x="459" y="27558"/>
                  </a:moveTo>
                  <a:lnTo>
                    <a:pt x="459" y="18276"/>
                  </a:lnTo>
                  <a:cubicBezTo>
                    <a:pt x="9131" y="17479"/>
                    <a:pt x="15201" y="16096"/>
                    <a:pt x="18646" y="14151"/>
                  </a:cubicBezTo>
                  <a:cubicBezTo>
                    <a:pt x="22068" y="12159"/>
                    <a:pt x="24646" y="7471"/>
                    <a:pt x="26334" y="88"/>
                  </a:cubicBezTo>
                  <a:lnTo>
                    <a:pt x="35802" y="88"/>
                  </a:lnTo>
                  <a:lnTo>
                    <a:pt x="35802" y="95151"/>
                  </a:lnTo>
                  <a:lnTo>
                    <a:pt x="22959" y="95151"/>
                  </a:lnTo>
                  <a:lnTo>
                    <a:pt x="22959" y="27558"/>
                  </a:lnTo>
                  <a:close/>
                </a:path>
              </a:pathLst>
            </a:custGeom>
            <a:solidFill>
              <a:srgbClr val="000000"/>
            </a:solidFill>
            <a:ln w="5997" cap="flat">
              <a:noFill/>
              <a:prstDash val="solid"/>
              <a:miter/>
            </a:ln>
          </p:spPr>
          <p:txBody>
            <a:bodyPr rtlCol="0" anchor="ctr"/>
            <a:lstStyle/>
            <a:p>
              <a:endParaRPr lang="en-DE"/>
            </a:p>
          </p:txBody>
        </p:sp>
        <p:sp>
          <p:nvSpPr>
            <p:cNvPr id="245" name="Freeform 244">
              <a:extLst>
                <a:ext uri="{FF2B5EF4-FFF2-40B4-BE49-F238E27FC236}">
                  <a16:creationId xmlns:a16="http://schemas.microsoft.com/office/drawing/2014/main" id="{EBEA6181-CD1B-F74A-94ED-B638C9260FC9}"/>
                </a:ext>
              </a:extLst>
            </p:cNvPr>
            <p:cNvSpPr/>
            <p:nvPr/>
          </p:nvSpPr>
          <p:spPr>
            <a:xfrm>
              <a:off x="2876812" y="1009641"/>
              <a:ext cx="65625" cy="98531"/>
            </a:xfrm>
            <a:custGeom>
              <a:avLst/>
              <a:gdLst>
                <a:gd name="connsiteX0" fmla="*/ 33190 w 65625"/>
                <a:gd name="connsiteY0" fmla="*/ 40401 h 98531"/>
                <a:gd name="connsiteX1" fmla="*/ 45565 w 65625"/>
                <a:gd name="connsiteY1" fmla="*/ 35995 h 98531"/>
                <a:gd name="connsiteX2" fmla="*/ 50065 w 65625"/>
                <a:gd name="connsiteY2" fmla="*/ 25401 h 98531"/>
                <a:gd name="connsiteX3" fmla="*/ 45753 w 65625"/>
                <a:gd name="connsiteY3" fmla="*/ 15651 h 98531"/>
                <a:gd name="connsiteX4" fmla="*/ 32815 w 65625"/>
                <a:gd name="connsiteY4" fmla="*/ 11151 h 98531"/>
                <a:gd name="connsiteX5" fmla="*/ 20253 w 65625"/>
                <a:gd name="connsiteY5" fmla="*/ 15651 h 98531"/>
                <a:gd name="connsiteX6" fmla="*/ 16409 w 65625"/>
                <a:gd name="connsiteY6" fmla="*/ 26058 h 98531"/>
                <a:gd name="connsiteX7" fmla="*/ 21378 w 65625"/>
                <a:gd name="connsiteY7" fmla="*/ 36651 h 98531"/>
                <a:gd name="connsiteX8" fmla="*/ 33190 w 65625"/>
                <a:gd name="connsiteY8" fmla="*/ 40401 h 98531"/>
                <a:gd name="connsiteX9" fmla="*/ 33940 w 65625"/>
                <a:gd name="connsiteY9" fmla="*/ 87651 h 98531"/>
                <a:gd name="connsiteX10" fmla="*/ 47721 w 65625"/>
                <a:gd name="connsiteY10" fmla="*/ 83151 h 98531"/>
                <a:gd name="connsiteX11" fmla="*/ 53253 w 65625"/>
                <a:gd name="connsiteY11" fmla="*/ 69745 h 98531"/>
                <a:gd name="connsiteX12" fmla="*/ 47534 w 65625"/>
                <a:gd name="connsiteY12" fmla="*/ 55682 h 98531"/>
                <a:gd name="connsiteX13" fmla="*/ 33096 w 65625"/>
                <a:gd name="connsiteY13" fmla="*/ 50901 h 98531"/>
                <a:gd name="connsiteX14" fmla="*/ 19034 w 65625"/>
                <a:gd name="connsiteY14" fmla="*/ 55776 h 98531"/>
                <a:gd name="connsiteX15" fmla="*/ 13596 w 65625"/>
                <a:gd name="connsiteY15" fmla="*/ 69370 h 98531"/>
                <a:gd name="connsiteX16" fmla="*/ 18565 w 65625"/>
                <a:gd name="connsiteY16" fmla="*/ 82307 h 98531"/>
                <a:gd name="connsiteX17" fmla="*/ 33940 w 65625"/>
                <a:gd name="connsiteY17" fmla="*/ 87651 h 98531"/>
                <a:gd name="connsiteX18" fmla="*/ 16878 w 65625"/>
                <a:gd name="connsiteY18" fmla="*/ 44995 h 98531"/>
                <a:gd name="connsiteX19" fmla="*/ 9096 w 65625"/>
                <a:gd name="connsiteY19" fmla="*/ 40026 h 98531"/>
                <a:gd name="connsiteX20" fmla="*/ 3846 w 65625"/>
                <a:gd name="connsiteY20" fmla="*/ 26151 h 98531"/>
                <a:gd name="connsiteX21" fmla="*/ 11534 w 65625"/>
                <a:gd name="connsiteY21" fmla="*/ 7776 h 98531"/>
                <a:gd name="connsiteX22" fmla="*/ 33471 w 65625"/>
                <a:gd name="connsiteY22" fmla="*/ 88 h 98531"/>
                <a:gd name="connsiteX23" fmla="*/ 55034 w 65625"/>
                <a:gd name="connsiteY23" fmla="*/ 7401 h 98531"/>
                <a:gd name="connsiteX24" fmla="*/ 62815 w 65625"/>
                <a:gd name="connsiteY24" fmla="*/ 24276 h 98531"/>
                <a:gd name="connsiteX25" fmla="*/ 58315 w 65625"/>
                <a:gd name="connsiteY25" fmla="*/ 38714 h 98531"/>
                <a:gd name="connsiteX26" fmla="*/ 50440 w 65625"/>
                <a:gd name="connsiteY26" fmla="*/ 44901 h 98531"/>
                <a:gd name="connsiteX27" fmla="*/ 59721 w 65625"/>
                <a:gd name="connsiteY27" fmla="*/ 51182 h 98531"/>
                <a:gd name="connsiteX28" fmla="*/ 66096 w 65625"/>
                <a:gd name="connsiteY28" fmla="*/ 68526 h 98531"/>
                <a:gd name="connsiteX29" fmla="*/ 57565 w 65625"/>
                <a:gd name="connsiteY29" fmla="*/ 89901 h 98531"/>
                <a:gd name="connsiteX30" fmla="*/ 33659 w 65625"/>
                <a:gd name="connsiteY30" fmla="*/ 98620 h 98531"/>
                <a:gd name="connsiteX31" fmla="*/ 10128 w 65625"/>
                <a:gd name="connsiteY31" fmla="*/ 91120 h 98531"/>
                <a:gd name="connsiteX32" fmla="*/ 471 w 65625"/>
                <a:gd name="connsiteY32" fmla="*/ 69089 h 98531"/>
                <a:gd name="connsiteX33" fmla="*/ 4596 w 65625"/>
                <a:gd name="connsiteY33" fmla="*/ 54464 h 98531"/>
                <a:gd name="connsiteX34" fmla="*/ 16878 w 65625"/>
                <a:gd name="connsiteY34" fmla="*/ 44995 h 98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65625" h="98531">
                  <a:moveTo>
                    <a:pt x="33190" y="40401"/>
                  </a:moveTo>
                  <a:cubicBezTo>
                    <a:pt x="38487" y="40401"/>
                    <a:pt x="42612" y="38948"/>
                    <a:pt x="45565" y="35995"/>
                  </a:cubicBezTo>
                  <a:cubicBezTo>
                    <a:pt x="48565" y="32995"/>
                    <a:pt x="50065" y="29479"/>
                    <a:pt x="50065" y="25401"/>
                  </a:cubicBezTo>
                  <a:cubicBezTo>
                    <a:pt x="50065" y="21838"/>
                    <a:pt x="48612" y="18604"/>
                    <a:pt x="45753" y="15651"/>
                  </a:cubicBezTo>
                  <a:cubicBezTo>
                    <a:pt x="42940" y="12651"/>
                    <a:pt x="38628" y="11151"/>
                    <a:pt x="32815" y="11151"/>
                  </a:cubicBezTo>
                  <a:cubicBezTo>
                    <a:pt x="27049" y="11151"/>
                    <a:pt x="22878" y="12651"/>
                    <a:pt x="20253" y="15651"/>
                  </a:cubicBezTo>
                  <a:cubicBezTo>
                    <a:pt x="17674" y="18604"/>
                    <a:pt x="16409" y="22073"/>
                    <a:pt x="16409" y="26058"/>
                  </a:cubicBezTo>
                  <a:cubicBezTo>
                    <a:pt x="16409" y="30558"/>
                    <a:pt x="18049" y="34096"/>
                    <a:pt x="21378" y="36651"/>
                  </a:cubicBezTo>
                  <a:cubicBezTo>
                    <a:pt x="24753" y="39159"/>
                    <a:pt x="28690" y="40401"/>
                    <a:pt x="33190" y="40401"/>
                  </a:cubicBezTo>
                  <a:close/>
                  <a:moveTo>
                    <a:pt x="33940" y="87651"/>
                  </a:moveTo>
                  <a:cubicBezTo>
                    <a:pt x="39495" y="87651"/>
                    <a:pt x="44089" y="86151"/>
                    <a:pt x="47721" y="83151"/>
                  </a:cubicBezTo>
                  <a:cubicBezTo>
                    <a:pt x="51401" y="80151"/>
                    <a:pt x="53253" y="75698"/>
                    <a:pt x="53253" y="69745"/>
                  </a:cubicBezTo>
                  <a:cubicBezTo>
                    <a:pt x="53253" y="63557"/>
                    <a:pt x="51331" y="58870"/>
                    <a:pt x="47534" y="55682"/>
                  </a:cubicBezTo>
                  <a:cubicBezTo>
                    <a:pt x="43784" y="52495"/>
                    <a:pt x="38956" y="50901"/>
                    <a:pt x="33096" y="50901"/>
                  </a:cubicBezTo>
                  <a:cubicBezTo>
                    <a:pt x="27331" y="50901"/>
                    <a:pt x="22643" y="52542"/>
                    <a:pt x="19034" y="55776"/>
                  </a:cubicBezTo>
                  <a:cubicBezTo>
                    <a:pt x="15401" y="59034"/>
                    <a:pt x="13596" y="63557"/>
                    <a:pt x="13596" y="69370"/>
                  </a:cubicBezTo>
                  <a:cubicBezTo>
                    <a:pt x="13596" y="74385"/>
                    <a:pt x="15237" y="78698"/>
                    <a:pt x="18565" y="82307"/>
                  </a:cubicBezTo>
                  <a:cubicBezTo>
                    <a:pt x="21870" y="85870"/>
                    <a:pt x="27003" y="87651"/>
                    <a:pt x="33940" y="87651"/>
                  </a:cubicBezTo>
                  <a:close/>
                  <a:moveTo>
                    <a:pt x="16878" y="44995"/>
                  </a:moveTo>
                  <a:cubicBezTo>
                    <a:pt x="13549" y="43565"/>
                    <a:pt x="10971" y="41901"/>
                    <a:pt x="9096" y="40026"/>
                  </a:cubicBezTo>
                  <a:cubicBezTo>
                    <a:pt x="5581" y="36464"/>
                    <a:pt x="3846" y="31846"/>
                    <a:pt x="3846" y="26151"/>
                  </a:cubicBezTo>
                  <a:cubicBezTo>
                    <a:pt x="3846" y="19026"/>
                    <a:pt x="6401" y="12909"/>
                    <a:pt x="11534" y="7776"/>
                  </a:cubicBezTo>
                  <a:cubicBezTo>
                    <a:pt x="16714" y="2667"/>
                    <a:pt x="24026" y="88"/>
                    <a:pt x="33471" y="88"/>
                  </a:cubicBezTo>
                  <a:cubicBezTo>
                    <a:pt x="42659" y="88"/>
                    <a:pt x="49831" y="2526"/>
                    <a:pt x="55034" y="7401"/>
                  </a:cubicBezTo>
                  <a:cubicBezTo>
                    <a:pt x="60213" y="12229"/>
                    <a:pt x="62815" y="17854"/>
                    <a:pt x="62815" y="24276"/>
                  </a:cubicBezTo>
                  <a:cubicBezTo>
                    <a:pt x="62815" y="30229"/>
                    <a:pt x="61315" y="35034"/>
                    <a:pt x="58315" y="38714"/>
                  </a:cubicBezTo>
                  <a:cubicBezTo>
                    <a:pt x="56628" y="40846"/>
                    <a:pt x="54003" y="42909"/>
                    <a:pt x="50440" y="44901"/>
                  </a:cubicBezTo>
                  <a:cubicBezTo>
                    <a:pt x="54378" y="46729"/>
                    <a:pt x="57471" y="48815"/>
                    <a:pt x="59721" y="51182"/>
                  </a:cubicBezTo>
                  <a:cubicBezTo>
                    <a:pt x="63963" y="55635"/>
                    <a:pt x="66096" y="61401"/>
                    <a:pt x="66096" y="68526"/>
                  </a:cubicBezTo>
                  <a:cubicBezTo>
                    <a:pt x="66096" y="76917"/>
                    <a:pt x="63237" y="84042"/>
                    <a:pt x="57565" y="89901"/>
                  </a:cubicBezTo>
                  <a:cubicBezTo>
                    <a:pt x="51940" y="95714"/>
                    <a:pt x="43971" y="98620"/>
                    <a:pt x="33659" y="98620"/>
                  </a:cubicBezTo>
                  <a:cubicBezTo>
                    <a:pt x="24401" y="98620"/>
                    <a:pt x="16549" y="96112"/>
                    <a:pt x="10128" y="91120"/>
                  </a:cubicBezTo>
                  <a:cubicBezTo>
                    <a:pt x="3682" y="86057"/>
                    <a:pt x="471" y="78721"/>
                    <a:pt x="471" y="69089"/>
                  </a:cubicBezTo>
                  <a:cubicBezTo>
                    <a:pt x="471" y="63464"/>
                    <a:pt x="1831" y="58589"/>
                    <a:pt x="4596" y="54464"/>
                  </a:cubicBezTo>
                  <a:cubicBezTo>
                    <a:pt x="7339" y="50339"/>
                    <a:pt x="11440" y="47198"/>
                    <a:pt x="16878" y="44995"/>
                  </a:cubicBezTo>
                  <a:close/>
                </a:path>
              </a:pathLst>
            </a:custGeom>
            <a:solidFill>
              <a:srgbClr val="000000"/>
            </a:solidFill>
            <a:ln w="5997" cap="flat">
              <a:noFill/>
              <a:prstDash val="solid"/>
              <a:miter/>
            </a:ln>
          </p:spPr>
          <p:txBody>
            <a:bodyPr rtlCol="0" anchor="ctr"/>
            <a:lstStyle/>
            <a:p>
              <a:endParaRPr lang="en-DE"/>
            </a:p>
          </p:txBody>
        </p:sp>
      </p:grpSp>
      <p:sp>
        <p:nvSpPr>
          <p:cNvPr id="246" name="Freeform 245">
            <a:extLst>
              <a:ext uri="{FF2B5EF4-FFF2-40B4-BE49-F238E27FC236}">
                <a16:creationId xmlns:a16="http://schemas.microsoft.com/office/drawing/2014/main" id="{A45C9E33-EAED-EB42-8F80-5DC3DDF9188D}"/>
              </a:ext>
            </a:extLst>
          </p:cNvPr>
          <p:cNvSpPr/>
          <p:nvPr/>
        </p:nvSpPr>
        <p:spPr>
          <a:xfrm>
            <a:off x="2059183" y="1250099"/>
            <a:ext cx="6000" cy="95202"/>
          </a:xfrm>
          <a:custGeom>
            <a:avLst/>
            <a:gdLst>
              <a:gd name="connsiteX0" fmla="*/ 0 w 6000"/>
              <a:gd name="connsiteY0" fmla="*/ 95203 h 95202"/>
              <a:gd name="connsiteX1" fmla="*/ 0 w 6000"/>
              <a:gd name="connsiteY1" fmla="*/ 0 h 95202"/>
            </a:gdLst>
            <a:ahLst/>
            <a:cxnLst>
              <a:cxn ang="0">
                <a:pos x="connsiteX0" y="connsiteY0"/>
              </a:cxn>
              <a:cxn ang="0">
                <a:pos x="connsiteX1" y="connsiteY1"/>
              </a:cxn>
            </a:cxnLst>
            <a:rect l="l" t="t" r="r" b="b"/>
            <a:pathLst>
              <a:path w="6000" h="95202">
                <a:moveTo>
                  <a:pt x="0" y="95203"/>
                </a:moveTo>
                <a:lnTo>
                  <a:pt x="0" y="0"/>
                </a:lnTo>
              </a:path>
            </a:pathLst>
          </a:custGeom>
          <a:noFill/>
          <a:ln w="12798" cap="rnd">
            <a:solidFill>
              <a:srgbClr val="000000"/>
            </a:solidFill>
            <a:prstDash val="solid"/>
            <a:round/>
          </a:ln>
        </p:spPr>
        <p:txBody>
          <a:bodyPr rtlCol="0" anchor="ctr"/>
          <a:lstStyle/>
          <a:p>
            <a:endParaRPr lang="en-DE"/>
          </a:p>
        </p:txBody>
      </p:sp>
      <p:sp>
        <p:nvSpPr>
          <p:cNvPr id="247" name="Freeform 246">
            <a:extLst>
              <a:ext uri="{FF2B5EF4-FFF2-40B4-BE49-F238E27FC236}">
                <a16:creationId xmlns:a16="http://schemas.microsoft.com/office/drawing/2014/main" id="{95BB6854-FD91-6A4F-8A4A-DFABFC374D92}"/>
              </a:ext>
            </a:extLst>
          </p:cNvPr>
          <p:cNvSpPr/>
          <p:nvPr/>
        </p:nvSpPr>
        <p:spPr>
          <a:xfrm>
            <a:off x="2059183" y="1250099"/>
            <a:ext cx="2161007" cy="6000"/>
          </a:xfrm>
          <a:custGeom>
            <a:avLst/>
            <a:gdLst>
              <a:gd name="connsiteX0" fmla="*/ 0 w 2161007"/>
              <a:gd name="connsiteY0" fmla="*/ 0 h 6000"/>
              <a:gd name="connsiteX1" fmla="*/ 2161008 w 2161007"/>
              <a:gd name="connsiteY1" fmla="*/ 0 h 6000"/>
            </a:gdLst>
            <a:ahLst/>
            <a:cxnLst>
              <a:cxn ang="0">
                <a:pos x="connsiteX0" y="connsiteY0"/>
              </a:cxn>
              <a:cxn ang="0">
                <a:pos x="connsiteX1" y="connsiteY1"/>
              </a:cxn>
            </a:cxnLst>
            <a:rect l="l" t="t" r="r" b="b"/>
            <a:pathLst>
              <a:path w="2161007" h="6000">
                <a:moveTo>
                  <a:pt x="0" y="0"/>
                </a:moveTo>
                <a:lnTo>
                  <a:pt x="2161008" y="0"/>
                </a:lnTo>
              </a:path>
            </a:pathLst>
          </a:custGeom>
          <a:noFill/>
          <a:ln w="12798" cap="rnd">
            <a:solidFill>
              <a:srgbClr val="000000"/>
            </a:solidFill>
            <a:prstDash val="solid"/>
            <a:round/>
          </a:ln>
        </p:spPr>
        <p:txBody>
          <a:bodyPr rtlCol="0" anchor="ctr"/>
          <a:lstStyle/>
          <a:p>
            <a:endParaRPr lang="en-DE"/>
          </a:p>
        </p:txBody>
      </p:sp>
      <p:sp>
        <p:nvSpPr>
          <p:cNvPr id="248" name="Freeform 247">
            <a:extLst>
              <a:ext uri="{FF2B5EF4-FFF2-40B4-BE49-F238E27FC236}">
                <a16:creationId xmlns:a16="http://schemas.microsoft.com/office/drawing/2014/main" id="{A033E40E-E20F-9540-B982-3CCC7E0A41CF}"/>
              </a:ext>
            </a:extLst>
          </p:cNvPr>
          <p:cNvSpPr/>
          <p:nvPr/>
        </p:nvSpPr>
        <p:spPr>
          <a:xfrm>
            <a:off x="4220191" y="1250099"/>
            <a:ext cx="6000" cy="95202"/>
          </a:xfrm>
          <a:custGeom>
            <a:avLst/>
            <a:gdLst>
              <a:gd name="connsiteX0" fmla="*/ 0 w 6000"/>
              <a:gd name="connsiteY0" fmla="*/ 0 h 95202"/>
              <a:gd name="connsiteX1" fmla="*/ 0 w 6000"/>
              <a:gd name="connsiteY1" fmla="*/ 95203 h 95202"/>
            </a:gdLst>
            <a:ahLst/>
            <a:cxnLst>
              <a:cxn ang="0">
                <a:pos x="connsiteX0" y="connsiteY0"/>
              </a:cxn>
              <a:cxn ang="0">
                <a:pos x="connsiteX1" y="connsiteY1"/>
              </a:cxn>
            </a:cxnLst>
            <a:rect l="l" t="t" r="r" b="b"/>
            <a:pathLst>
              <a:path w="6000" h="95202">
                <a:moveTo>
                  <a:pt x="0" y="0"/>
                </a:moveTo>
                <a:lnTo>
                  <a:pt x="0" y="95203"/>
                </a:lnTo>
              </a:path>
            </a:pathLst>
          </a:custGeom>
          <a:noFill/>
          <a:ln w="12798" cap="rnd">
            <a:solidFill>
              <a:srgbClr val="000000"/>
            </a:solidFill>
            <a:prstDash val="solid"/>
            <a:round/>
          </a:ln>
        </p:spPr>
        <p:txBody>
          <a:bodyPr rtlCol="0" anchor="ctr"/>
          <a:lstStyle/>
          <a:p>
            <a:endParaRPr lang="en-DE"/>
          </a:p>
        </p:txBody>
      </p:sp>
      <p:sp>
        <p:nvSpPr>
          <p:cNvPr id="249" name="Freeform 248">
            <a:extLst>
              <a:ext uri="{FF2B5EF4-FFF2-40B4-BE49-F238E27FC236}">
                <a16:creationId xmlns:a16="http://schemas.microsoft.com/office/drawing/2014/main" id="{29EBC3AB-B77F-8644-BEC6-BF8361FD7F48}"/>
              </a:ext>
            </a:extLst>
          </p:cNvPr>
          <p:cNvSpPr/>
          <p:nvPr/>
        </p:nvSpPr>
        <p:spPr>
          <a:xfrm>
            <a:off x="762573" y="1083529"/>
            <a:ext cx="6000" cy="3664780"/>
          </a:xfrm>
          <a:custGeom>
            <a:avLst/>
            <a:gdLst>
              <a:gd name="connsiteX0" fmla="*/ 0 w 6000"/>
              <a:gd name="connsiteY0" fmla="*/ 3664781 h 3664780"/>
              <a:gd name="connsiteX1" fmla="*/ 0 w 6000"/>
              <a:gd name="connsiteY1" fmla="*/ 0 h 3664780"/>
            </a:gdLst>
            <a:ahLst/>
            <a:cxnLst>
              <a:cxn ang="0">
                <a:pos x="connsiteX0" y="connsiteY0"/>
              </a:cxn>
              <a:cxn ang="0">
                <a:pos x="connsiteX1" y="connsiteY1"/>
              </a:cxn>
            </a:cxnLst>
            <a:rect l="l" t="t" r="r" b="b"/>
            <a:pathLst>
              <a:path w="6000" h="3664780">
                <a:moveTo>
                  <a:pt x="0" y="3664781"/>
                </a:moveTo>
                <a:lnTo>
                  <a:pt x="0" y="0"/>
                </a:lnTo>
              </a:path>
            </a:pathLst>
          </a:custGeom>
          <a:noFill/>
          <a:ln w="12798" cap="flat">
            <a:solidFill>
              <a:srgbClr val="000000"/>
            </a:solidFill>
            <a:prstDash val="solid"/>
            <a:round/>
          </a:ln>
        </p:spPr>
        <p:txBody>
          <a:bodyPr rtlCol="0" anchor="ctr"/>
          <a:lstStyle/>
          <a:p>
            <a:endParaRPr lang="en-DE"/>
          </a:p>
        </p:txBody>
      </p:sp>
      <p:grpSp>
        <p:nvGrpSpPr>
          <p:cNvPr id="250" name="Graphic 3">
            <a:extLst>
              <a:ext uri="{FF2B5EF4-FFF2-40B4-BE49-F238E27FC236}">
                <a16:creationId xmlns:a16="http://schemas.microsoft.com/office/drawing/2014/main" id="{6B5D0349-161E-AF47-8FEC-F3E1B2B3C342}"/>
              </a:ext>
            </a:extLst>
          </p:cNvPr>
          <p:cNvGrpSpPr/>
          <p:nvPr/>
        </p:nvGrpSpPr>
        <p:grpSpPr>
          <a:xfrm>
            <a:off x="492832" y="3833519"/>
            <a:ext cx="233536" cy="78937"/>
            <a:chOff x="168622" y="3725507"/>
            <a:chExt cx="233536" cy="78937"/>
          </a:xfrm>
          <a:solidFill>
            <a:srgbClr val="000000"/>
          </a:solidFill>
        </p:grpSpPr>
        <p:sp>
          <p:nvSpPr>
            <p:cNvPr id="251" name="Freeform 250">
              <a:extLst>
                <a:ext uri="{FF2B5EF4-FFF2-40B4-BE49-F238E27FC236}">
                  <a16:creationId xmlns:a16="http://schemas.microsoft.com/office/drawing/2014/main" id="{F925E58B-7389-8C40-976A-9FA9FBB48576}"/>
                </a:ext>
              </a:extLst>
            </p:cNvPr>
            <p:cNvSpPr/>
            <p:nvPr/>
          </p:nvSpPr>
          <p:spPr>
            <a:xfrm>
              <a:off x="168622" y="3727007"/>
              <a:ext cx="52968" cy="77437"/>
            </a:xfrm>
            <a:custGeom>
              <a:avLst/>
              <a:gdLst>
                <a:gd name="connsiteX0" fmla="*/ 15020 w 52968"/>
                <a:gd name="connsiteY0" fmla="*/ 55569 h 77437"/>
                <a:gd name="connsiteX1" fmla="*/ 18489 w 52968"/>
                <a:gd name="connsiteY1" fmla="*/ 63163 h 77437"/>
                <a:gd name="connsiteX2" fmla="*/ 25801 w 52968"/>
                <a:gd name="connsiteY2" fmla="*/ 65788 h 77437"/>
                <a:gd name="connsiteX3" fmla="*/ 34333 w 52968"/>
                <a:gd name="connsiteY3" fmla="*/ 61850 h 77437"/>
                <a:gd name="connsiteX4" fmla="*/ 37333 w 52968"/>
                <a:gd name="connsiteY4" fmla="*/ 51913 h 77437"/>
                <a:gd name="connsiteX5" fmla="*/ 34520 w 52968"/>
                <a:gd name="connsiteY5" fmla="*/ 42069 h 77437"/>
                <a:gd name="connsiteX6" fmla="*/ 25989 w 52968"/>
                <a:gd name="connsiteY6" fmla="*/ 38038 h 77437"/>
                <a:gd name="connsiteX7" fmla="*/ 21301 w 52968"/>
                <a:gd name="connsiteY7" fmla="*/ 38694 h 77437"/>
                <a:gd name="connsiteX8" fmla="*/ 15958 w 52968"/>
                <a:gd name="connsiteY8" fmla="*/ 43381 h 77437"/>
                <a:gd name="connsiteX9" fmla="*/ 2458 w 52968"/>
                <a:gd name="connsiteY9" fmla="*/ 42819 h 77437"/>
                <a:gd name="connsiteX10" fmla="*/ 7801 w 52968"/>
                <a:gd name="connsiteY10" fmla="*/ 538 h 77437"/>
                <a:gd name="connsiteX11" fmla="*/ 49989 w 52968"/>
                <a:gd name="connsiteY11" fmla="*/ 538 h 77437"/>
                <a:gd name="connsiteX12" fmla="*/ 49989 w 52968"/>
                <a:gd name="connsiteY12" fmla="*/ 13288 h 77437"/>
                <a:gd name="connsiteX13" fmla="*/ 18676 w 52968"/>
                <a:gd name="connsiteY13" fmla="*/ 13288 h 77437"/>
                <a:gd name="connsiteX14" fmla="*/ 15958 w 52968"/>
                <a:gd name="connsiteY14" fmla="*/ 29975 h 77437"/>
                <a:gd name="connsiteX15" fmla="*/ 21395 w 52968"/>
                <a:gd name="connsiteY15" fmla="*/ 26975 h 77437"/>
                <a:gd name="connsiteX16" fmla="*/ 29364 w 52968"/>
                <a:gd name="connsiteY16" fmla="*/ 25756 h 77437"/>
                <a:gd name="connsiteX17" fmla="*/ 45864 w 52968"/>
                <a:gd name="connsiteY17" fmla="*/ 32225 h 77437"/>
                <a:gd name="connsiteX18" fmla="*/ 52989 w 52968"/>
                <a:gd name="connsiteY18" fmla="*/ 50788 h 77437"/>
                <a:gd name="connsiteX19" fmla="*/ 46145 w 52968"/>
                <a:gd name="connsiteY19" fmla="*/ 69725 h 77437"/>
                <a:gd name="connsiteX20" fmla="*/ 25801 w 52968"/>
                <a:gd name="connsiteY20" fmla="*/ 77975 h 77437"/>
                <a:gd name="connsiteX21" fmla="*/ 7801 w 52968"/>
                <a:gd name="connsiteY21" fmla="*/ 72163 h 77437"/>
                <a:gd name="connsiteX22" fmla="*/ 20 w 52968"/>
                <a:gd name="connsiteY22" fmla="*/ 55569 h 77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2968" h="77437">
                  <a:moveTo>
                    <a:pt x="15020" y="55569"/>
                  </a:moveTo>
                  <a:cubicBezTo>
                    <a:pt x="15630" y="58827"/>
                    <a:pt x="16801" y="61358"/>
                    <a:pt x="18489" y="63163"/>
                  </a:cubicBezTo>
                  <a:cubicBezTo>
                    <a:pt x="20176" y="64920"/>
                    <a:pt x="22614" y="65788"/>
                    <a:pt x="25801" y="65788"/>
                  </a:cubicBezTo>
                  <a:cubicBezTo>
                    <a:pt x="29551" y="65788"/>
                    <a:pt x="32387" y="64475"/>
                    <a:pt x="34333" y="61850"/>
                  </a:cubicBezTo>
                  <a:cubicBezTo>
                    <a:pt x="36325" y="59225"/>
                    <a:pt x="37333" y="55920"/>
                    <a:pt x="37333" y="51913"/>
                  </a:cubicBezTo>
                  <a:cubicBezTo>
                    <a:pt x="37333" y="48045"/>
                    <a:pt x="36395" y="44764"/>
                    <a:pt x="34520" y="42069"/>
                  </a:cubicBezTo>
                  <a:cubicBezTo>
                    <a:pt x="32692" y="39397"/>
                    <a:pt x="29856" y="38038"/>
                    <a:pt x="25989" y="38038"/>
                  </a:cubicBezTo>
                  <a:cubicBezTo>
                    <a:pt x="24161" y="38038"/>
                    <a:pt x="22614" y="38272"/>
                    <a:pt x="21301" y="38694"/>
                  </a:cubicBezTo>
                  <a:cubicBezTo>
                    <a:pt x="18911" y="39585"/>
                    <a:pt x="17130" y="41131"/>
                    <a:pt x="15958" y="43381"/>
                  </a:cubicBezTo>
                  <a:lnTo>
                    <a:pt x="2458" y="42819"/>
                  </a:lnTo>
                  <a:lnTo>
                    <a:pt x="7801" y="538"/>
                  </a:lnTo>
                  <a:lnTo>
                    <a:pt x="49989" y="538"/>
                  </a:lnTo>
                  <a:lnTo>
                    <a:pt x="49989" y="13288"/>
                  </a:lnTo>
                  <a:lnTo>
                    <a:pt x="18676" y="13288"/>
                  </a:lnTo>
                  <a:lnTo>
                    <a:pt x="15958" y="29975"/>
                  </a:lnTo>
                  <a:cubicBezTo>
                    <a:pt x="18255" y="28475"/>
                    <a:pt x="20083" y="27491"/>
                    <a:pt x="21395" y="26975"/>
                  </a:cubicBezTo>
                  <a:cubicBezTo>
                    <a:pt x="23575" y="26178"/>
                    <a:pt x="26223" y="25756"/>
                    <a:pt x="29364" y="25756"/>
                  </a:cubicBezTo>
                  <a:cubicBezTo>
                    <a:pt x="35669" y="25756"/>
                    <a:pt x="41176" y="27913"/>
                    <a:pt x="45864" y="32225"/>
                  </a:cubicBezTo>
                  <a:cubicBezTo>
                    <a:pt x="50598" y="36491"/>
                    <a:pt x="52989" y="42678"/>
                    <a:pt x="52989" y="50788"/>
                  </a:cubicBezTo>
                  <a:cubicBezTo>
                    <a:pt x="52989" y="57866"/>
                    <a:pt x="50692" y="64170"/>
                    <a:pt x="46145" y="69725"/>
                  </a:cubicBezTo>
                  <a:cubicBezTo>
                    <a:pt x="41575" y="75233"/>
                    <a:pt x="34801" y="77975"/>
                    <a:pt x="25801" y="77975"/>
                  </a:cubicBezTo>
                  <a:cubicBezTo>
                    <a:pt x="18489" y="77975"/>
                    <a:pt x="12489" y="76030"/>
                    <a:pt x="7801" y="72163"/>
                  </a:cubicBezTo>
                  <a:cubicBezTo>
                    <a:pt x="3161" y="68225"/>
                    <a:pt x="583" y="62694"/>
                    <a:pt x="20" y="55569"/>
                  </a:cubicBezTo>
                  <a:close/>
                </a:path>
              </a:pathLst>
            </a:custGeom>
            <a:solidFill>
              <a:srgbClr val="000000"/>
            </a:solidFill>
            <a:ln w="5997" cap="flat">
              <a:noFill/>
              <a:prstDash val="solid"/>
              <a:miter/>
            </a:ln>
          </p:spPr>
          <p:txBody>
            <a:bodyPr rtlCol="0" anchor="ctr"/>
            <a:lstStyle/>
            <a:p>
              <a:endParaRPr lang="en-DE"/>
            </a:p>
          </p:txBody>
        </p:sp>
        <p:sp>
          <p:nvSpPr>
            <p:cNvPr id="252" name="Freeform 251">
              <a:extLst>
                <a:ext uri="{FF2B5EF4-FFF2-40B4-BE49-F238E27FC236}">
                  <a16:creationId xmlns:a16="http://schemas.microsoft.com/office/drawing/2014/main" id="{D382DB54-233D-0A4E-A4BD-F1A102556B2C}"/>
                </a:ext>
              </a:extLst>
            </p:cNvPr>
            <p:cNvSpPr/>
            <p:nvPr/>
          </p:nvSpPr>
          <p:spPr>
            <a:xfrm>
              <a:off x="229248" y="3725507"/>
              <a:ext cx="52781" cy="78843"/>
            </a:xfrm>
            <a:custGeom>
              <a:avLst/>
              <a:gdLst>
                <a:gd name="connsiteX0" fmla="*/ 15405 w 52781"/>
                <a:gd name="connsiteY0" fmla="*/ 40006 h 78843"/>
                <a:gd name="connsiteX1" fmla="*/ 17562 w 52781"/>
                <a:gd name="connsiteY1" fmla="*/ 60256 h 78843"/>
                <a:gd name="connsiteX2" fmla="*/ 26374 w 52781"/>
                <a:gd name="connsiteY2" fmla="*/ 67194 h 78843"/>
                <a:gd name="connsiteX3" fmla="*/ 35187 w 52781"/>
                <a:gd name="connsiteY3" fmla="*/ 60256 h 78843"/>
                <a:gd name="connsiteX4" fmla="*/ 37249 w 52781"/>
                <a:gd name="connsiteY4" fmla="*/ 40006 h 78843"/>
                <a:gd name="connsiteX5" fmla="*/ 35187 w 52781"/>
                <a:gd name="connsiteY5" fmla="*/ 19569 h 78843"/>
                <a:gd name="connsiteX6" fmla="*/ 26374 w 52781"/>
                <a:gd name="connsiteY6" fmla="*/ 12913 h 78843"/>
                <a:gd name="connsiteX7" fmla="*/ 17562 w 52781"/>
                <a:gd name="connsiteY7" fmla="*/ 19569 h 78843"/>
                <a:gd name="connsiteX8" fmla="*/ 15405 w 52781"/>
                <a:gd name="connsiteY8" fmla="*/ 40006 h 78843"/>
                <a:gd name="connsiteX9" fmla="*/ 26374 w 52781"/>
                <a:gd name="connsiteY9" fmla="*/ 538 h 78843"/>
                <a:gd name="connsiteX10" fmla="*/ 46905 w 52781"/>
                <a:gd name="connsiteY10" fmla="*/ 10850 h 78843"/>
                <a:gd name="connsiteX11" fmla="*/ 52812 w 52781"/>
                <a:gd name="connsiteY11" fmla="*/ 40006 h 78843"/>
                <a:gd name="connsiteX12" fmla="*/ 46905 w 52781"/>
                <a:gd name="connsiteY12" fmla="*/ 69163 h 78843"/>
                <a:gd name="connsiteX13" fmla="*/ 26374 w 52781"/>
                <a:gd name="connsiteY13" fmla="*/ 79381 h 78843"/>
                <a:gd name="connsiteX14" fmla="*/ 5843 w 52781"/>
                <a:gd name="connsiteY14" fmla="*/ 69163 h 78843"/>
                <a:gd name="connsiteX15" fmla="*/ 30 w 52781"/>
                <a:gd name="connsiteY15" fmla="*/ 40006 h 78843"/>
                <a:gd name="connsiteX16" fmla="*/ 5843 w 52781"/>
                <a:gd name="connsiteY16" fmla="*/ 10850 h 78843"/>
                <a:gd name="connsiteX17" fmla="*/ 26374 w 52781"/>
                <a:gd name="connsiteY17" fmla="*/ 538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05" y="40006"/>
                  </a:moveTo>
                  <a:cubicBezTo>
                    <a:pt x="15405" y="48819"/>
                    <a:pt x="16108" y="55569"/>
                    <a:pt x="17562" y="60256"/>
                  </a:cubicBezTo>
                  <a:cubicBezTo>
                    <a:pt x="18991" y="64897"/>
                    <a:pt x="21921" y="67194"/>
                    <a:pt x="26374" y="67194"/>
                  </a:cubicBezTo>
                  <a:cubicBezTo>
                    <a:pt x="30874" y="67194"/>
                    <a:pt x="33804" y="64897"/>
                    <a:pt x="35187" y="60256"/>
                  </a:cubicBezTo>
                  <a:cubicBezTo>
                    <a:pt x="36546" y="55569"/>
                    <a:pt x="37249" y="48819"/>
                    <a:pt x="37249" y="40006"/>
                  </a:cubicBezTo>
                  <a:cubicBezTo>
                    <a:pt x="37249" y="30819"/>
                    <a:pt x="36546" y="24022"/>
                    <a:pt x="35187" y="19569"/>
                  </a:cubicBezTo>
                  <a:cubicBezTo>
                    <a:pt x="33804" y="15139"/>
                    <a:pt x="30874" y="12913"/>
                    <a:pt x="26374" y="12913"/>
                  </a:cubicBezTo>
                  <a:cubicBezTo>
                    <a:pt x="21921" y="12913"/>
                    <a:pt x="18991" y="15139"/>
                    <a:pt x="17562" y="19569"/>
                  </a:cubicBezTo>
                  <a:cubicBezTo>
                    <a:pt x="16108" y="24022"/>
                    <a:pt x="15405" y="30819"/>
                    <a:pt x="15405" y="40006"/>
                  </a:cubicBezTo>
                  <a:close/>
                  <a:moveTo>
                    <a:pt x="26374" y="538"/>
                  </a:moveTo>
                  <a:cubicBezTo>
                    <a:pt x="36124" y="538"/>
                    <a:pt x="42968" y="3983"/>
                    <a:pt x="46905" y="10850"/>
                  </a:cubicBezTo>
                  <a:cubicBezTo>
                    <a:pt x="50843" y="17670"/>
                    <a:pt x="52812" y="27397"/>
                    <a:pt x="52812" y="40006"/>
                  </a:cubicBezTo>
                  <a:cubicBezTo>
                    <a:pt x="52812" y="52639"/>
                    <a:pt x="50843" y="62366"/>
                    <a:pt x="46905" y="69163"/>
                  </a:cubicBezTo>
                  <a:cubicBezTo>
                    <a:pt x="42968" y="75983"/>
                    <a:pt x="36124" y="79381"/>
                    <a:pt x="26374" y="79381"/>
                  </a:cubicBezTo>
                  <a:cubicBezTo>
                    <a:pt x="16624" y="79381"/>
                    <a:pt x="9780" y="75983"/>
                    <a:pt x="5843" y="69163"/>
                  </a:cubicBezTo>
                  <a:cubicBezTo>
                    <a:pt x="1952" y="62366"/>
                    <a:pt x="30" y="52639"/>
                    <a:pt x="30" y="40006"/>
                  </a:cubicBezTo>
                  <a:cubicBezTo>
                    <a:pt x="30" y="27397"/>
                    <a:pt x="1952" y="17670"/>
                    <a:pt x="5843" y="10850"/>
                  </a:cubicBezTo>
                  <a:cubicBezTo>
                    <a:pt x="9780" y="3983"/>
                    <a:pt x="16624" y="538"/>
                    <a:pt x="26374" y="538"/>
                  </a:cubicBezTo>
                  <a:close/>
                </a:path>
              </a:pathLst>
            </a:custGeom>
            <a:solidFill>
              <a:srgbClr val="000000"/>
            </a:solidFill>
            <a:ln w="5997" cap="flat">
              <a:noFill/>
              <a:prstDash val="solid"/>
              <a:miter/>
            </a:ln>
          </p:spPr>
          <p:txBody>
            <a:bodyPr rtlCol="0" anchor="ctr"/>
            <a:lstStyle/>
            <a:p>
              <a:endParaRPr lang="en-DE"/>
            </a:p>
          </p:txBody>
        </p:sp>
        <p:sp>
          <p:nvSpPr>
            <p:cNvPr id="253" name="Freeform 252">
              <a:extLst>
                <a:ext uri="{FF2B5EF4-FFF2-40B4-BE49-F238E27FC236}">
                  <a16:creationId xmlns:a16="http://schemas.microsoft.com/office/drawing/2014/main" id="{89CFBBFA-F6FF-E242-A618-F410740D599E}"/>
                </a:ext>
              </a:extLst>
            </p:cNvPr>
            <p:cNvSpPr/>
            <p:nvPr/>
          </p:nvSpPr>
          <p:spPr>
            <a:xfrm>
              <a:off x="289313" y="3725507"/>
              <a:ext cx="52781" cy="78843"/>
            </a:xfrm>
            <a:custGeom>
              <a:avLst/>
              <a:gdLst>
                <a:gd name="connsiteX0" fmla="*/ 15415 w 52781"/>
                <a:gd name="connsiteY0" fmla="*/ 40006 h 78843"/>
                <a:gd name="connsiteX1" fmla="*/ 17572 w 52781"/>
                <a:gd name="connsiteY1" fmla="*/ 60256 h 78843"/>
                <a:gd name="connsiteX2" fmla="*/ 26384 w 52781"/>
                <a:gd name="connsiteY2" fmla="*/ 67194 h 78843"/>
                <a:gd name="connsiteX3" fmla="*/ 35197 w 52781"/>
                <a:gd name="connsiteY3" fmla="*/ 60256 h 78843"/>
                <a:gd name="connsiteX4" fmla="*/ 37259 w 52781"/>
                <a:gd name="connsiteY4" fmla="*/ 40006 h 78843"/>
                <a:gd name="connsiteX5" fmla="*/ 35197 w 52781"/>
                <a:gd name="connsiteY5" fmla="*/ 19569 h 78843"/>
                <a:gd name="connsiteX6" fmla="*/ 26384 w 52781"/>
                <a:gd name="connsiteY6" fmla="*/ 12913 h 78843"/>
                <a:gd name="connsiteX7" fmla="*/ 17572 w 52781"/>
                <a:gd name="connsiteY7" fmla="*/ 19569 h 78843"/>
                <a:gd name="connsiteX8" fmla="*/ 15415 w 52781"/>
                <a:gd name="connsiteY8" fmla="*/ 40006 h 78843"/>
                <a:gd name="connsiteX9" fmla="*/ 26384 w 52781"/>
                <a:gd name="connsiteY9" fmla="*/ 538 h 78843"/>
                <a:gd name="connsiteX10" fmla="*/ 46915 w 52781"/>
                <a:gd name="connsiteY10" fmla="*/ 10850 h 78843"/>
                <a:gd name="connsiteX11" fmla="*/ 52822 w 52781"/>
                <a:gd name="connsiteY11" fmla="*/ 40006 h 78843"/>
                <a:gd name="connsiteX12" fmla="*/ 46915 w 52781"/>
                <a:gd name="connsiteY12" fmla="*/ 69163 h 78843"/>
                <a:gd name="connsiteX13" fmla="*/ 26384 w 52781"/>
                <a:gd name="connsiteY13" fmla="*/ 79381 h 78843"/>
                <a:gd name="connsiteX14" fmla="*/ 5853 w 52781"/>
                <a:gd name="connsiteY14" fmla="*/ 69163 h 78843"/>
                <a:gd name="connsiteX15" fmla="*/ 40 w 52781"/>
                <a:gd name="connsiteY15" fmla="*/ 40006 h 78843"/>
                <a:gd name="connsiteX16" fmla="*/ 5853 w 52781"/>
                <a:gd name="connsiteY16" fmla="*/ 10850 h 78843"/>
                <a:gd name="connsiteX17" fmla="*/ 26384 w 52781"/>
                <a:gd name="connsiteY17" fmla="*/ 538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15" y="40006"/>
                  </a:moveTo>
                  <a:cubicBezTo>
                    <a:pt x="15415" y="48819"/>
                    <a:pt x="16118" y="55569"/>
                    <a:pt x="17572" y="60256"/>
                  </a:cubicBezTo>
                  <a:cubicBezTo>
                    <a:pt x="19001" y="64897"/>
                    <a:pt x="21931" y="67194"/>
                    <a:pt x="26384" y="67194"/>
                  </a:cubicBezTo>
                  <a:cubicBezTo>
                    <a:pt x="30884" y="67194"/>
                    <a:pt x="33814" y="64897"/>
                    <a:pt x="35197" y="60256"/>
                  </a:cubicBezTo>
                  <a:cubicBezTo>
                    <a:pt x="36556" y="55569"/>
                    <a:pt x="37259" y="48819"/>
                    <a:pt x="37259" y="40006"/>
                  </a:cubicBezTo>
                  <a:cubicBezTo>
                    <a:pt x="37259" y="30819"/>
                    <a:pt x="36556" y="24022"/>
                    <a:pt x="35197" y="19569"/>
                  </a:cubicBezTo>
                  <a:cubicBezTo>
                    <a:pt x="33814" y="15139"/>
                    <a:pt x="30884" y="12913"/>
                    <a:pt x="26384" y="12913"/>
                  </a:cubicBezTo>
                  <a:cubicBezTo>
                    <a:pt x="21931" y="12913"/>
                    <a:pt x="19001" y="15139"/>
                    <a:pt x="17572" y="19569"/>
                  </a:cubicBezTo>
                  <a:cubicBezTo>
                    <a:pt x="16118" y="24022"/>
                    <a:pt x="15415" y="30819"/>
                    <a:pt x="15415" y="40006"/>
                  </a:cubicBezTo>
                  <a:close/>
                  <a:moveTo>
                    <a:pt x="26384" y="538"/>
                  </a:moveTo>
                  <a:cubicBezTo>
                    <a:pt x="36134" y="538"/>
                    <a:pt x="42978" y="3983"/>
                    <a:pt x="46915" y="10850"/>
                  </a:cubicBezTo>
                  <a:cubicBezTo>
                    <a:pt x="50853" y="17670"/>
                    <a:pt x="52822" y="27397"/>
                    <a:pt x="52822" y="40006"/>
                  </a:cubicBezTo>
                  <a:cubicBezTo>
                    <a:pt x="52822" y="52639"/>
                    <a:pt x="50853" y="62366"/>
                    <a:pt x="46915" y="69163"/>
                  </a:cubicBezTo>
                  <a:cubicBezTo>
                    <a:pt x="42978" y="75983"/>
                    <a:pt x="36134" y="79381"/>
                    <a:pt x="26384" y="79381"/>
                  </a:cubicBezTo>
                  <a:cubicBezTo>
                    <a:pt x="16634" y="79381"/>
                    <a:pt x="9790" y="75983"/>
                    <a:pt x="5853" y="69163"/>
                  </a:cubicBezTo>
                  <a:cubicBezTo>
                    <a:pt x="1962" y="62366"/>
                    <a:pt x="40" y="52639"/>
                    <a:pt x="40" y="40006"/>
                  </a:cubicBezTo>
                  <a:cubicBezTo>
                    <a:pt x="40" y="27397"/>
                    <a:pt x="1962" y="17670"/>
                    <a:pt x="5853" y="10850"/>
                  </a:cubicBezTo>
                  <a:cubicBezTo>
                    <a:pt x="9790" y="3983"/>
                    <a:pt x="16634" y="538"/>
                    <a:pt x="26384" y="538"/>
                  </a:cubicBezTo>
                  <a:close/>
                </a:path>
              </a:pathLst>
            </a:custGeom>
            <a:solidFill>
              <a:srgbClr val="000000"/>
            </a:solidFill>
            <a:ln w="5997" cap="flat">
              <a:noFill/>
              <a:prstDash val="solid"/>
              <a:miter/>
            </a:ln>
          </p:spPr>
          <p:txBody>
            <a:bodyPr rtlCol="0" anchor="ctr"/>
            <a:lstStyle/>
            <a:p>
              <a:endParaRPr lang="en-DE"/>
            </a:p>
          </p:txBody>
        </p:sp>
        <p:sp>
          <p:nvSpPr>
            <p:cNvPr id="254" name="Freeform 253">
              <a:extLst>
                <a:ext uri="{FF2B5EF4-FFF2-40B4-BE49-F238E27FC236}">
                  <a16:creationId xmlns:a16="http://schemas.microsoft.com/office/drawing/2014/main" id="{87A74146-144B-044E-A39E-D96859C36645}"/>
                </a:ext>
              </a:extLst>
            </p:cNvPr>
            <p:cNvSpPr/>
            <p:nvPr/>
          </p:nvSpPr>
          <p:spPr>
            <a:xfrm>
              <a:off x="349377" y="3725507"/>
              <a:ext cx="52781" cy="78843"/>
            </a:xfrm>
            <a:custGeom>
              <a:avLst/>
              <a:gdLst>
                <a:gd name="connsiteX0" fmla="*/ 15425 w 52781"/>
                <a:gd name="connsiteY0" fmla="*/ 40006 h 78843"/>
                <a:gd name="connsiteX1" fmla="*/ 17582 w 52781"/>
                <a:gd name="connsiteY1" fmla="*/ 60256 h 78843"/>
                <a:gd name="connsiteX2" fmla="*/ 26394 w 52781"/>
                <a:gd name="connsiteY2" fmla="*/ 67194 h 78843"/>
                <a:gd name="connsiteX3" fmla="*/ 35207 w 52781"/>
                <a:gd name="connsiteY3" fmla="*/ 60256 h 78843"/>
                <a:gd name="connsiteX4" fmla="*/ 37269 w 52781"/>
                <a:gd name="connsiteY4" fmla="*/ 40006 h 78843"/>
                <a:gd name="connsiteX5" fmla="*/ 35207 w 52781"/>
                <a:gd name="connsiteY5" fmla="*/ 19569 h 78843"/>
                <a:gd name="connsiteX6" fmla="*/ 26394 w 52781"/>
                <a:gd name="connsiteY6" fmla="*/ 12913 h 78843"/>
                <a:gd name="connsiteX7" fmla="*/ 17582 w 52781"/>
                <a:gd name="connsiteY7" fmla="*/ 19569 h 78843"/>
                <a:gd name="connsiteX8" fmla="*/ 15425 w 52781"/>
                <a:gd name="connsiteY8" fmla="*/ 40006 h 78843"/>
                <a:gd name="connsiteX9" fmla="*/ 26394 w 52781"/>
                <a:gd name="connsiteY9" fmla="*/ 538 h 78843"/>
                <a:gd name="connsiteX10" fmla="*/ 46925 w 52781"/>
                <a:gd name="connsiteY10" fmla="*/ 10850 h 78843"/>
                <a:gd name="connsiteX11" fmla="*/ 52832 w 52781"/>
                <a:gd name="connsiteY11" fmla="*/ 40006 h 78843"/>
                <a:gd name="connsiteX12" fmla="*/ 46925 w 52781"/>
                <a:gd name="connsiteY12" fmla="*/ 69163 h 78843"/>
                <a:gd name="connsiteX13" fmla="*/ 26394 w 52781"/>
                <a:gd name="connsiteY13" fmla="*/ 79381 h 78843"/>
                <a:gd name="connsiteX14" fmla="*/ 5863 w 52781"/>
                <a:gd name="connsiteY14" fmla="*/ 69163 h 78843"/>
                <a:gd name="connsiteX15" fmla="*/ 50 w 52781"/>
                <a:gd name="connsiteY15" fmla="*/ 40006 h 78843"/>
                <a:gd name="connsiteX16" fmla="*/ 5863 w 52781"/>
                <a:gd name="connsiteY16" fmla="*/ 10850 h 78843"/>
                <a:gd name="connsiteX17" fmla="*/ 26394 w 52781"/>
                <a:gd name="connsiteY17" fmla="*/ 538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25" y="40006"/>
                  </a:moveTo>
                  <a:cubicBezTo>
                    <a:pt x="15425" y="48819"/>
                    <a:pt x="16128" y="55569"/>
                    <a:pt x="17582" y="60256"/>
                  </a:cubicBezTo>
                  <a:cubicBezTo>
                    <a:pt x="19011" y="64897"/>
                    <a:pt x="21941" y="67194"/>
                    <a:pt x="26394" y="67194"/>
                  </a:cubicBezTo>
                  <a:cubicBezTo>
                    <a:pt x="30894" y="67194"/>
                    <a:pt x="33824" y="64897"/>
                    <a:pt x="35207" y="60256"/>
                  </a:cubicBezTo>
                  <a:cubicBezTo>
                    <a:pt x="36566" y="55569"/>
                    <a:pt x="37269" y="48819"/>
                    <a:pt x="37269" y="40006"/>
                  </a:cubicBezTo>
                  <a:cubicBezTo>
                    <a:pt x="37269" y="30819"/>
                    <a:pt x="36566" y="24022"/>
                    <a:pt x="35207" y="19569"/>
                  </a:cubicBezTo>
                  <a:cubicBezTo>
                    <a:pt x="33824" y="15139"/>
                    <a:pt x="30894" y="12913"/>
                    <a:pt x="26394" y="12913"/>
                  </a:cubicBezTo>
                  <a:cubicBezTo>
                    <a:pt x="21941" y="12913"/>
                    <a:pt x="19011" y="15139"/>
                    <a:pt x="17582" y="19569"/>
                  </a:cubicBezTo>
                  <a:cubicBezTo>
                    <a:pt x="16128" y="24022"/>
                    <a:pt x="15425" y="30819"/>
                    <a:pt x="15425" y="40006"/>
                  </a:cubicBezTo>
                  <a:close/>
                  <a:moveTo>
                    <a:pt x="26394" y="538"/>
                  </a:moveTo>
                  <a:cubicBezTo>
                    <a:pt x="36144" y="538"/>
                    <a:pt x="42988" y="3983"/>
                    <a:pt x="46925" y="10850"/>
                  </a:cubicBezTo>
                  <a:cubicBezTo>
                    <a:pt x="50863" y="17670"/>
                    <a:pt x="52832" y="27397"/>
                    <a:pt x="52832" y="40006"/>
                  </a:cubicBezTo>
                  <a:cubicBezTo>
                    <a:pt x="52832" y="52639"/>
                    <a:pt x="50863" y="62366"/>
                    <a:pt x="46925" y="69163"/>
                  </a:cubicBezTo>
                  <a:cubicBezTo>
                    <a:pt x="42988" y="75983"/>
                    <a:pt x="36144" y="79381"/>
                    <a:pt x="26394" y="79381"/>
                  </a:cubicBezTo>
                  <a:cubicBezTo>
                    <a:pt x="16644" y="79381"/>
                    <a:pt x="9800" y="75983"/>
                    <a:pt x="5863" y="69163"/>
                  </a:cubicBezTo>
                  <a:cubicBezTo>
                    <a:pt x="1972" y="62366"/>
                    <a:pt x="50" y="52639"/>
                    <a:pt x="50" y="40006"/>
                  </a:cubicBezTo>
                  <a:cubicBezTo>
                    <a:pt x="50" y="27397"/>
                    <a:pt x="1972" y="17670"/>
                    <a:pt x="5863" y="10850"/>
                  </a:cubicBezTo>
                  <a:cubicBezTo>
                    <a:pt x="9800" y="3983"/>
                    <a:pt x="16644" y="538"/>
                    <a:pt x="26394" y="538"/>
                  </a:cubicBezTo>
                  <a:close/>
                </a:path>
              </a:pathLst>
            </a:custGeom>
            <a:solidFill>
              <a:srgbClr val="000000"/>
            </a:solidFill>
            <a:ln w="5997" cap="flat">
              <a:noFill/>
              <a:prstDash val="solid"/>
              <a:miter/>
            </a:ln>
          </p:spPr>
          <p:txBody>
            <a:bodyPr rtlCol="0" anchor="ctr"/>
            <a:lstStyle/>
            <a:p>
              <a:endParaRPr lang="en-DE"/>
            </a:p>
          </p:txBody>
        </p:sp>
      </p:grpSp>
      <p:grpSp>
        <p:nvGrpSpPr>
          <p:cNvPr id="255" name="Graphic 3">
            <a:extLst>
              <a:ext uri="{FF2B5EF4-FFF2-40B4-BE49-F238E27FC236}">
                <a16:creationId xmlns:a16="http://schemas.microsoft.com/office/drawing/2014/main" id="{6B5D0349-161E-AF47-8FEC-F3E1B2B3C342}"/>
              </a:ext>
            </a:extLst>
          </p:cNvPr>
          <p:cNvGrpSpPr/>
          <p:nvPr/>
        </p:nvGrpSpPr>
        <p:grpSpPr>
          <a:xfrm>
            <a:off x="493394" y="2890326"/>
            <a:ext cx="232974" cy="79218"/>
            <a:chOff x="169184" y="2782314"/>
            <a:chExt cx="232974" cy="79218"/>
          </a:xfrm>
          <a:solidFill>
            <a:srgbClr val="000000"/>
          </a:solidFill>
        </p:grpSpPr>
        <p:sp>
          <p:nvSpPr>
            <p:cNvPr id="768" name="Freeform 767">
              <a:extLst>
                <a:ext uri="{FF2B5EF4-FFF2-40B4-BE49-F238E27FC236}">
                  <a16:creationId xmlns:a16="http://schemas.microsoft.com/office/drawing/2014/main" id="{C9B1DAAF-3675-A743-A712-517EAFA2643E}"/>
                </a:ext>
              </a:extLst>
            </p:cNvPr>
            <p:cNvSpPr/>
            <p:nvPr/>
          </p:nvSpPr>
          <p:spPr>
            <a:xfrm>
              <a:off x="169184" y="2782314"/>
              <a:ext cx="52875" cy="79218"/>
            </a:xfrm>
            <a:custGeom>
              <a:avLst/>
              <a:gdLst>
                <a:gd name="connsiteX0" fmla="*/ 15114 w 52875"/>
                <a:gd name="connsiteY0" fmla="*/ 53443 h 79218"/>
                <a:gd name="connsiteX1" fmla="*/ 18395 w 52875"/>
                <a:gd name="connsiteY1" fmla="*/ 63568 h 79218"/>
                <a:gd name="connsiteX2" fmla="*/ 26833 w 52875"/>
                <a:gd name="connsiteY2" fmla="*/ 67412 h 79218"/>
                <a:gd name="connsiteX3" fmla="*/ 34708 w 52875"/>
                <a:gd name="connsiteY3" fmla="*/ 63662 h 79218"/>
                <a:gd name="connsiteX4" fmla="*/ 37614 w 52875"/>
                <a:gd name="connsiteY4" fmla="*/ 53818 h 79218"/>
                <a:gd name="connsiteX5" fmla="*/ 34333 w 52875"/>
                <a:gd name="connsiteY5" fmla="*/ 43599 h 79218"/>
                <a:gd name="connsiteX6" fmla="*/ 26364 w 52875"/>
                <a:gd name="connsiteY6" fmla="*/ 40037 h 79218"/>
                <a:gd name="connsiteX7" fmla="*/ 19520 w 52875"/>
                <a:gd name="connsiteY7" fmla="*/ 42381 h 79218"/>
                <a:gd name="connsiteX8" fmla="*/ 15114 w 52875"/>
                <a:gd name="connsiteY8" fmla="*/ 53443 h 79218"/>
                <a:gd name="connsiteX9" fmla="*/ 36208 w 52875"/>
                <a:gd name="connsiteY9" fmla="*/ 20443 h 79218"/>
                <a:gd name="connsiteX10" fmla="*/ 34802 w 52875"/>
                <a:gd name="connsiteY10" fmla="*/ 16318 h 79218"/>
                <a:gd name="connsiteX11" fmla="*/ 27489 w 52875"/>
                <a:gd name="connsiteY11" fmla="*/ 12756 h 79218"/>
                <a:gd name="connsiteX12" fmla="*/ 17083 w 52875"/>
                <a:gd name="connsiteY12" fmla="*/ 21006 h 79218"/>
                <a:gd name="connsiteX13" fmla="*/ 14739 w 52875"/>
                <a:gd name="connsiteY13" fmla="*/ 34412 h 79218"/>
                <a:gd name="connsiteX14" fmla="*/ 21208 w 52875"/>
                <a:gd name="connsiteY14" fmla="*/ 29537 h 79218"/>
                <a:gd name="connsiteX15" fmla="*/ 29645 w 52875"/>
                <a:gd name="connsiteY15" fmla="*/ 28037 h 79218"/>
                <a:gd name="connsiteX16" fmla="*/ 46333 w 52875"/>
                <a:gd name="connsiteY16" fmla="*/ 34974 h 79218"/>
                <a:gd name="connsiteX17" fmla="*/ 52895 w 52875"/>
                <a:gd name="connsiteY17" fmla="*/ 52599 h 79218"/>
                <a:gd name="connsiteX18" fmla="*/ 46520 w 52875"/>
                <a:gd name="connsiteY18" fmla="*/ 71443 h 79218"/>
                <a:gd name="connsiteX19" fmla="*/ 26645 w 52875"/>
                <a:gd name="connsiteY19" fmla="*/ 79599 h 79218"/>
                <a:gd name="connsiteX20" fmla="*/ 5364 w 52875"/>
                <a:gd name="connsiteY20" fmla="*/ 67599 h 79218"/>
                <a:gd name="connsiteX21" fmla="*/ 20 w 52875"/>
                <a:gd name="connsiteY21" fmla="*/ 43224 h 79218"/>
                <a:gd name="connsiteX22" fmla="*/ 770 w 52875"/>
                <a:gd name="connsiteY22" fmla="*/ 28974 h 79218"/>
                <a:gd name="connsiteX23" fmla="*/ 5833 w 52875"/>
                <a:gd name="connsiteY23" fmla="*/ 12756 h 79218"/>
                <a:gd name="connsiteX24" fmla="*/ 14364 w 52875"/>
                <a:gd name="connsiteY24" fmla="*/ 3756 h 79218"/>
                <a:gd name="connsiteX25" fmla="*/ 27114 w 52875"/>
                <a:gd name="connsiteY25" fmla="*/ 381 h 79218"/>
                <a:gd name="connsiteX26" fmla="*/ 44083 w 52875"/>
                <a:gd name="connsiteY26" fmla="*/ 5912 h 79218"/>
                <a:gd name="connsiteX27" fmla="*/ 51208 w 52875"/>
                <a:gd name="connsiteY27" fmla="*/ 20443 h 79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875" h="79218">
                  <a:moveTo>
                    <a:pt x="15114" y="53443"/>
                  </a:moveTo>
                  <a:cubicBezTo>
                    <a:pt x="15114" y="57568"/>
                    <a:pt x="16192" y="60943"/>
                    <a:pt x="18395" y="63568"/>
                  </a:cubicBezTo>
                  <a:cubicBezTo>
                    <a:pt x="20645" y="66146"/>
                    <a:pt x="23458" y="67412"/>
                    <a:pt x="26833" y="67412"/>
                  </a:cubicBezTo>
                  <a:cubicBezTo>
                    <a:pt x="30208" y="67412"/>
                    <a:pt x="32833" y="66170"/>
                    <a:pt x="34708" y="63662"/>
                  </a:cubicBezTo>
                  <a:cubicBezTo>
                    <a:pt x="36630" y="61107"/>
                    <a:pt x="37614" y="57826"/>
                    <a:pt x="37614" y="53818"/>
                  </a:cubicBezTo>
                  <a:cubicBezTo>
                    <a:pt x="37614" y="49388"/>
                    <a:pt x="36512" y="45990"/>
                    <a:pt x="34333" y="43599"/>
                  </a:cubicBezTo>
                  <a:cubicBezTo>
                    <a:pt x="32130" y="41232"/>
                    <a:pt x="29481" y="40037"/>
                    <a:pt x="26364" y="40037"/>
                  </a:cubicBezTo>
                  <a:cubicBezTo>
                    <a:pt x="23786" y="40037"/>
                    <a:pt x="21512" y="40834"/>
                    <a:pt x="19520" y="42381"/>
                  </a:cubicBezTo>
                  <a:cubicBezTo>
                    <a:pt x="16567" y="44631"/>
                    <a:pt x="15114" y="48334"/>
                    <a:pt x="15114" y="53443"/>
                  </a:cubicBezTo>
                  <a:close/>
                  <a:moveTo>
                    <a:pt x="36208" y="20443"/>
                  </a:moveTo>
                  <a:cubicBezTo>
                    <a:pt x="36208" y="19201"/>
                    <a:pt x="35739" y="17818"/>
                    <a:pt x="34802" y="16318"/>
                  </a:cubicBezTo>
                  <a:cubicBezTo>
                    <a:pt x="33161" y="13951"/>
                    <a:pt x="30723" y="12756"/>
                    <a:pt x="27489" y="12756"/>
                  </a:cubicBezTo>
                  <a:cubicBezTo>
                    <a:pt x="22614" y="12756"/>
                    <a:pt x="19145" y="15521"/>
                    <a:pt x="17083" y="21006"/>
                  </a:cubicBezTo>
                  <a:cubicBezTo>
                    <a:pt x="15958" y="24006"/>
                    <a:pt x="15161" y="28482"/>
                    <a:pt x="14739" y="34412"/>
                  </a:cubicBezTo>
                  <a:cubicBezTo>
                    <a:pt x="16614" y="32162"/>
                    <a:pt x="18770" y="30545"/>
                    <a:pt x="21208" y="29537"/>
                  </a:cubicBezTo>
                  <a:cubicBezTo>
                    <a:pt x="23692" y="28553"/>
                    <a:pt x="26505" y="28037"/>
                    <a:pt x="29645" y="28037"/>
                  </a:cubicBezTo>
                  <a:cubicBezTo>
                    <a:pt x="36442" y="28037"/>
                    <a:pt x="42020" y="30357"/>
                    <a:pt x="46333" y="34974"/>
                  </a:cubicBezTo>
                  <a:cubicBezTo>
                    <a:pt x="50692" y="39545"/>
                    <a:pt x="52895" y="45428"/>
                    <a:pt x="52895" y="52599"/>
                  </a:cubicBezTo>
                  <a:cubicBezTo>
                    <a:pt x="52895" y="59724"/>
                    <a:pt x="50762" y="66006"/>
                    <a:pt x="46520" y="71443"/>
                  </a:cubicBezTo>
                  <a:cubicBezTo>
                    <a:pt x="42255" y="76881"/>
                    <a:pt x="35645" y="79599"/>
                    <a:pt x="26645" y="79599"/>
                  </a:cubicBezTo>
                  <a:cubicBezTo>
                    <a:pt x="17012" y="79599"/>
                    <a:pt x="9911" y="75615"/>
                    <a:pt x="5364" y="67599"/>
                  </a:cubicBezTo>
                  <a:cubicBezTo>
                    <a:pt x="1801" y="61295"/>
                    <a:pt x="20" y="53162"/>
                    <a:pt x="20" y="43224"/>
                  </a:cubicBezTo>
                  <a:cubicBezTo>
                    <a:pt x="20" y="37365"/>
                    <a:pt x="255" y="32607"/>
                    <a:pt x="770" y="28974"/>
                  </a:cubicBezTo>
                  <a:cubicBezTo>
                    <a:pt x="1637" y="22482"/>
                    <a:pt x="3325" y="17068"/>
                    <a:pt x="5833" y="12756"/>
                  </a:cubicBezTo>
                  <a:cubicBezTo>
                    <a:pt x="8012" y="9006"/>
                    <a:pt x="10848" y="6006"/>
                    <a:pt x="14364" y="3756"/>
                  </a:cubicBezTo>
                  <a:cubicBezTo>
                    <a:pt x="17927" y="1506"/>
                    <a:pt x="22169" y="381"/>
                    <a:pt x="27114" y="381"/>
                  </a:cubicBezTo>
                  <a:cubicBezTo>
                    <a:pt x="34239" y="381"/>
                    <a:pt x="39887" y="2232"/>
                    <a:pt x="44083" y="5912"/>
                  </a:cubicBezTo>
                  <a:cubicBezTo>
                    <a:pt x="48325" y="9544"/>
                    <a:pt x="50692" y="14396"/>
                    <a:pt x="51208" y="20443"/>
                  </a:cubicBezTo>
                  <a:close/>
                </a:path>
              </a:pathLst>
            </a:custGeom>
            <a:solidFill>
              <a:srgbClr val="000000"/>
            </a:solidFill>
            <a:ln w="5997" cap="flat">
              <a:noFill/>
              <a:prstDash val="solid"/>
              <a:miter/>
            </a:ln>
          </p:spPr>
          <p:txBody>
            <a:bodyPr rtlCol="0" anchor="ctr"/>
            <a:lstStyle/>
            <a:p>
              <a:endParaRPr lang="en-DE"/>
            </a:p>
          </p:txBody>
        </p:sp>
        <p:sp>
          <p:nvSpPr>
            <p:cNvPr id="769" name="Freeform 768">
              <a:extLst>
                <a:ext uri="{FF2B5EF4-FFF2-40B4-BE49-F238E27FC236}">
                  <a16:creationId xmlns:a16="http://schemas.microsoft.com/office/drawing/2014/main" id="{62D3CC6A-FF41-FB4B-A8BA-905B96D6E077}"/>
                </a:ext>
              </a:extLst>
            </p:cNvPr>
            <p:cNvSpPr/>
            <p:nvPr/>
          </p:nvSpPr>
          <p:spPr>
            <a:xfrm>
              <a:off x="229248" y="2782595"/>
              <a:ext cx="52781" cy="78843"/>
            </a:xfrm>
            <a:custGeom>
              <a:avLst/>
              <a:gdLst>
                <a:gd name="connsiteX0" fmla="*/ 15405 w 52781"/>
                <a:gd name="connsiteY0" fmla="*/ 39849 h 78843"/>
                <a:gd name="connsiteX1" fmla="*/ 17562 w 52781"/>
                <a:gd name="connsiteY1" fmla="*/ 60099 h 78843"/>
                <a:gd name="connsiteX2" fmla="*/ 26374 w 52781"/>
                <a:gd name="connsiteY2" fmla="*/ 67037 h 78843"/>
                <a:gd name="connsiteX3" fmla="*/ 35187 w 52781"/>
                <a:gd name="connsiteY3" fmla="*/ 60099 h 78843"/>
                <a:gd name="connsiteX4" fmla="*/ 37249 w 52781"/>
                <a:gd name="connsiteY4" fmla="*/ 39849 h 78843"/>
                <a:gd name="connsiteX5" fmla="*/ 35187 w 52781"/>
                <a:gd name="connsiteY5" fmla="*/ 19412 h 78843"/>
                <a:gd name="connsiteX6" fmla="*/ 26374 w 52781"/>
                <a:gd name="connsiteY6" fmla="*/ 12756 h 78843"/>
                <a:gd name="connsiteX7" fmla="*/ 17562 w 52781"/>
                <a:gd name="connsiteY7" fmla="*/ 19412 h 78843"/>
                <a:gd name="connsiteX8" fmla="*/ 15405 w 52781"/>
                <a:gd name="connsiteY8" fmla="*/ 39849 h 78843"/>
                <a:gd name="connsiteX9" fmla="*/ 26374 w 52781"/>
                <a:gd name="connsiteY9" fmla="*/ 381 h 78843"/>
                <a:gd name="connsiteX10" fmla="*/ 46905 w 52781"/>
                <a:gd name="connsiteY10" fmla="*/ 10693 h 78843"/>
                <a:gd name="connsiteX11" fmla="*/ 52812 w 52781"/>
                <a:gd name="connsiteY11" fmla="*/ 39849 h 78843"/>
                <a:gd name="connsiteX12" fmla="*/ 46905 w 52781"/>
                <a:gd name="connsiteY12" fmla="*/ 69006 h 78843"/>
                <a:gd name="connsiteX13" fmla="*/ 26374 w 52781"/>
                <a:gd name="connsiteY13" fmla="*/ 79224 h 78843"/>
                <a:gd name="connsiteX14" fmla="*/ 5843 w 52781"/>
                <a:gd name="connsiteY14" fmla="*/ 69006 h 78843"/>
                <a:gd name="connsiteX15" fmla="*/ 30 w 52781"/>
                <a:gd name="connsiteY15" fmla="*/ 39849 h 78843"/>
                <a:gd name="connsiteX16" fmla="*/ 5843 w 52781"/>
                <a:gd name="connsiteY16" fmla="*/ 10693 h 78843"/>
                <a:gd name="connsiteX17" fmla="*/ 26374 w 52781"/>
                <a:gd name="connsiteY17" fmla="*/ 381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05" y="39849"/>
                  </a:moveTo>
                  <a:cubicBezTo>
                    <a:pt x="15405" y="48662"/>
                    <a:pt x="16108" y="55412"/>
                    <a:pt x="17562" y="60099"/>
                  </a:cubicBezTo>
                  <a:cubicBezTo>
                    <a:pt x="18991" y="64740"/>
                    <a:pt x="21921" y="67037"/>
                    <a:pt x="26374" y="67037"/>
                  </a:cubicBezTo>
                  <a:cubicBezTo>
                    <a:pt x="30874" y="67037"/>
                    <a:pt x="33804" y="64740"/>
                    <a:pt x="35187" y="60099"/>
                  </a:cubicBezTo>
                  <a:cubicBezTo>
                    <a:pt x="36546" y="55412"/>
                    <a:pt x="37249" y="48662"/>
                    <a:pt x="37249" y="39849"/>
                  </a:cubicBezTo>
                  <a:cubicBezTo>
                    <a:pt x="37249" y="30662"/>
                    <a:pt x="36546" y="23865"/>
                    <a:pt x="35187" y="19412"/>
                  </a:cubicBezTo>
                  <a:cubicBezTo>
                    <a:pt x="33804" y="14982"/>
                    <a:pt x="30874" y="12756"/>
                    <a:pt x="26374" y="12756"/>
                  </a:cubicBezTo>
                  <a:cubicBezTo>
                    <a:pt x="21921" y="12756"/>
                    <a:pt x="18991" y="14982"/>
                    <a:pt x="17562" y="19412"/>
                  </a:cubicBezTo>
                  <a:cubicBezTo>
                    <a:pt x="16108" y="23865"/>
                    <a:pt x="15405" y="30662"/>
                    <a:pt x="15405" y="39849"/>
                  </a:cubicBezTo>
                  <a:close/>
                  <a:moveTo>
                    <a:pt x="26374" y="381"/>
                  </a:moveTo>
                  <a:cubicBezTo>
                    <a:pt x="36124" y="381"/>
                    <a:pt x="42968" y="3826"/>
                    <a:pt x="46905" y="10693"/>
                  </a:cubicBezTo>
                  <a:cubicBezTo>
                    <a:pt x="50843" y="17513"/>
                    <a:pt x="52812" y="27240"/>
                    <a:pt x="52812" y="39849"/>
                  </a:cubicBezTo>
                  <a:cubicBezTo>
                    <a:pt x="52812" y="52482"/>
                    <a:pt x="50843" y="62209"/>
                    <a:pt x="46905" y="69006"/>
                  </a:cubicBezTo>
                  <a:cubicBezTo>
                    <a:pt x="42968" y="75826"/>
                    <a:pt x="36124" y="79224"/>
                    <a:pt x="26374" y="79224"/>
                  </a:cubicBezTo>
                  <a:cubicBezTo>
                    <a:pt x="16624" y="79224"/>
                    <a:pt x="9780" y="75826"/>
                    <a:pt x="5843" y="69006"/>
                  </a:cubicBezTo>
                  <a:cubicBezTo>
                    <a:pt x="1952" y="62209"/>
                    <a:pt x="30" y="52482"/>
                    <a:pt x="30" y="39849"/>
                  </a:cubicBezTo>
                  <a:cubicBezTo>
                    <a:pt x="30" y="27240"/>
                    <a:pt x="1952" y="17513"/>
                    <a:pt x="5843" y="10693"/>
                  </a:cubicBezTo>
                  <a:cubicBezTo>
                    <a:pt x="9780" y="3826"/>
                    <a:pt x="16624" y="381"/>
                    <a:pt x="26374" y="381"/>
                  </a:cubicBezTo>
                  <a:close/>
                </a:path>
              </a:pathLst>
            </a:custGeom>
            <a:solidFill>
              <a:srgbClr val="000000"/>
            </a:solidFill>
            <a:ln w="5997" cap="flat">
              <a:noFill/>
              <a:prstDash val="solid"/>
              <a:miter/>
            </a:ln>
          </p:spPr>
          <p:txBody>
            <a:bodyPr rtlCol="0" anchor="ctr"/>
            <a:lstStyle/>
            <a:p>
              <a:endParaRPr lang="en-DE"/>
            </a:p>
          </p:txBody>
        </p:sp>
        <p:sp>
          <p:nvSpPr>
            <p:cNvPr id="770" name="Freeform 769">
              <a:extLst>
                <a:ext uri="{FF2B5EF4-FFF2-40B4-BE49-F238E27FC236}">
                  <a16:creationId xmlns:a16="http://schemas.microsoft.com/office/drawing/2014/main" id="{D0B79AB0-34FA-6143-A69C-88828BC978BE}"/>
                </a:ext>
              </a:extLst>
            </p:cNvPr>
            <p:cNvSpPr/>
            <p:nvPr/>
          </p:nvSpPr>
          <p:spPr>
            <a:xfrm>
              <a:off x="289313" y="2782595"/>
              <a:ext cx="52781" cy="78843"/>
            </a:xfrm>
            <a:custGeom>
              <a:avLst/>
              <a:gdLst>
                <a:gd name="connsiteX0" fmla="*/ 15415 w 52781"/>
                <a:gd name="connsiteY0" fmla="*/ 39849 h 78843"/>
                <a:gd name="connsiteX1" fmla="*/ 17572 w 52781"/>
                <a:gd name="connsiteY1" fmla="*/ 60099 h 78843"/>
                <a:gd name="connsiteX2" fmla="*/ 26384 w 52781"/>
                <a:gd name="connsiteY2" fmla="*/ 67037 h 78843"/>
                <a:gd name="connsiteX3" fmla="*/ 35197 w 52781"/>
                <a:gd name="connsiteY3" fmla="*/ 60099 h 78843"/>
                <a:gd name="connsiteX4" fmla="*/ 37259 w 52781"/>
                <a:gd name="connsiteY4" fmla="*/ 39849 h 78843"/>
                <a:gd name="connsiteX5" fmla="*/ 35197 w 52781"/>
                <a:gd name="connsiteY5" fmla="*/ 19412 h 78843"/>
                <a:gd name="connsiteX6" fmla="*/ 26384 w 52781"/>
                <a:gd name="connsiteY6" fmla="*/ 12756 h 78843"/>
                <a:gd name="connsiteX7" fmla="*/ 17572 w 52781"/>
                <a:gd name="connsiteY7" fmla="*/ 19412 h 78843"/>
                <a:gd name="connsiteX8" fmla="*/ 15415 w 52781"/>
                <a:gd name="connsiteY8" fmla="*/ 39849 h 78843"/>
                <a:gd name="connsiteX9" fmla="*/ 26384 w 52781"/>
                <a:gd name="connsiteY9" fmla="*/ 381 h 78843"/>
                <a:gd name="connsiteX10" fmla="*/ 46915 w 52781"/>
                <a:gd name="connsiteY10" fmla="*/ 10693 h 78843"/>
                <a:gd name="connsiteX11" fmla="*/ 52822 w 52781"/>
                <a:gd name="connsiteY11" fmla="*/ 39849 h 78843"/>
                <a:gd name="connsiteX12" fmla="*/ 46915 w 52781"/>
                <a:gd name="connsiteY12" fmla="*/ 69006 h 78843"/>
                <a:gd name="connsiteX13" fmla="*/ 26384 w 52781"/>
                <a:gd name="connsiteY13" fmla="*/ 79224 h 78843"/>
                <a:gd name="connsiteX14" fmla="*/ 5853 w 52781"/>
                <a:gd name="connsiteY14" fmla="*/ 69006 h 78843"/>
                <a:gd name="connsiteX15" fmla="*/ 40 w 52781"/>
                <a:gd name="connsiteY15" fmla="*/ 39849 h 78843"/>
                <a:gd name="connsiteX16" fmla="*/ 5853 w 52781"/>
                <a:gd name="connsiteY16" fmla="*/ 10693 h 78843"/>
                <a:gd name="connsiteX17" fmla="*/ 26384 w 52781"/>
                <a:gd name="connsiteY17" fmla="*/ 381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15" y="39849"/>
                  </a:moveTo>
                  <a:cubicBezTo>
                    <a:pt x="15415" y="48662"/>
                    <a:pt x="16118" y="55412"/>
                    <a:pt x="17572" y="60099"/>
                  </a:cubicBezTo>
                  <a:cubicBezTo>
                    <a:pt x="19001" y="64740"/>
                    <a:pt x="21931" y="67037"/>
                    <a:pt x="26384" y="67037"/>
                  </a:cubicBezTo>
                  <a:cubicBezTo>
                    <a:pt x="30884" y="67037"/>
                    <a:pt x="33814" y="64740"/>
                    <a:pt x="35197" y="60099"/>
                  </a:cubicBezTo>
                  <a:cubicBezTo>
                    <a:pt x="36556" y="55412"/>
                    <a:pt x="37259" y="48662"/>
                    <a:pt x="37259" y="39849"/>
                  </a:cubicBezTo>
                  <a:cubicBezTo>
                    <a:pt x="37259" y="30662"/>
                    <a:pt x="36556" y="23865"/>
                    <a:pt x="35197" y="19412"/>
                  </a:cubicBezTo>
                  <a:cubicBezTo>
                    <a:pt x="33814" y="14982"/>
                    <a:pt x="30884" y="12756"/>
                    <a:pt x="26384" y="12756"/>
                  </a:cubicBezTo>
                  <a:cubicBezTo>
                    <a:pt x="21931" y="12756"/>
                    <a:pt x="19001" y="14982"/>
                    <a:pt x="17572" y="19412"/>
                  </a:cubicBezTo>
                  <a:cubicBezTo>
                    <a:pt x="16118" y="23865"/>
                    <a:pt x="15415" y="30662"/>
                    <a:pt x="15415" y="39849"/>
                  </a:cubicBezTo>
                  <a:close/>
                  <a:moveTo>
                    <a:pt x="26384" y="381"/>
                  </a:moveTo>
                  <a:cubicBezTo>
                    <a:pt x="36134" y="381"/>
                    <a:pt x="42978" y="3826"/>
                    <a:pt x="46915" y="10693"/>
                  </a:cubicBezTo>
                  <a:cubicBezTo>
                    <a:pt x="50853" y="17513"/>
                    <a:pt x="52822" y="27240"/>
                    <a:pt x="52822" y="39849"/>
                  </a:cubicBezTo>
                  <a:cubicBezTo>
                    <a:pt x="52822" y="52482"/>
                    <a:pt x="50853" y="62209"/>
                    <a:pt x="46915" y="69006"/>
                  </a:cubicBezTo>
                  <a:cubicBezTo>
                    <a:pt x="42978" y="75826"/>
                    <a:pt x="36134" y="79224"/>
                    <a:pt x="26384" y="79224"/>
                  </a:cubicBezTo>
                  <a:cubicBezTo>
                    <a:pt x="16634" y="79224"/>
                    <a:pt x="9790" y="75826"/>
                    <a:pt x="5853" y="69006"/>
                  </a:cubicBezTo>
                  <a:cubicBezTo>
                    <a:pt x="1962" y="62209"/>
                    <a:pt x="40" y="52482"/>
                    <a:pt x="40" y="39849"/>
                  </a:cubicBezTo>
                  <a:cubicBezTo>
                    <a:pt x="40" y="27240"/>
                    <a:pt x="1962" y="17513"/>
                    <a:pt x="5853" y="10693"/>
                  </a:cubicBezTo>
                  <a:cubicBezTo>
                    <a:pt x="9790" y="3826"/>
                    <a:pt x="16634" y="381"/>
                    <a:pt x="26384" y="381"/>
                  </a:cubicBezTo>
                  <a:close/>
                </a:path>
              </a:pathLst>
            </a:custGeom>
            <a:solidFill>
              <a:srgbClr val="000000"/>
            </a:solidFill>
            <a:ln w="5997" cap="flat">
              <a:noFill/>
              <a:prstDash val="solid"/>
              <a:miter/>
            </a:ln>
          </p:spPr>
          <p:txBody>
            <a:bodyPr rtlCol="0" anchor="ctr"/>
            <a:lstStyle/>
            <a:p>
              <a:endParaRPr lang="en-DE"/>
            </a:p>
          </p:txBody>
        </p:sp>
        <p:sp>
          <p:nvSpPr>
            <p:cNvPr id="771" name="Freeform 770">
              <a:extLst>
                <a:ext uri="{FF2B5EF4-FFF2-40B4-BE49-F238E27FC236}">
                  <a16:creationId xmlns:a16="http://schemas.microsoft.com/office/drawing/2014/main" id="{9AE3D4EC-4918-6546-B571-8F6BF2057DAF}"/>
                </a:ext>
              </a:extLst>
            </p:cNvPr>
            <p:cNvSpPr/>
            <p:nvPr/>
          </p:nvSpPr>
          <p:spPr>
            <a:xfrm>
              <a:off x="349377" y="2782595"/>
              <a:ext cx="52781" cy="78843"/>
            </a:xfrm>
            <a:custGeom>
              <a:avLst/>
              <a:gdLst>
                <a:gd name="connsiteX0" fmla="*/ 15425 w 52781"/>
                <a:gd name="connsiteY0" fmla="*/ 39849 h 78843"/>
                <a:gd name="connsiteX1" fmla="*/ 17582 w 52781"/>
                <a:gd name="connsiteY1" fmla="*/ 60099 h 78843"/>
                <a:gd name="connsiteX2" fmla="*/ 26394 w 52781"/>
                <a:gd name="connsiteY2" fmla="*/ 67037 h 78843"/>
                <a:gd name="connsiteX3" fmla="*/ 35207 w 52781"/>
                <a:gd name="connsiteY3" fmla="*/ 60099 h 78843"/>
                <a:gd name="connsiteX4" fmla="*/ 37269 w 52781"/>
                <a:gd name="connsiteY4" fmla="*/ 39849 h 78843"/>
                <a:gd name="connsiteX5" fmla="*/ 35207 w 52781"/>
                <a:gd name="connsiteY5" fmla="*/ 19412 h 78843"/>
                <a:gd name="connsiteX6" fmla="*/ 26394 w 52781"/>
                <a:gd name="connsiteY6" fmla="*/ 12756 h 78843"/>
                <a:gd name="connsiteX7" fmla="*/ 17582 w 52781"/>
                <a:gd name="connsiteY7" fmla="*/ 19412 h 78843"/>
                <a:gd name="connsiteX8" fmla="*/ 15425 w 52781"/>
                <a:gd name="connsiteY8" fmla="*/ 39849 h 78843"/>
                <a:gd name="connsiteX9" fmla="*/ 26394 w 52781"/>
                <a:gd name="connsiteY9" fmla="*/ 381 h 78843"/>
                <a:gd name="connsiteX10" fmla="*/ 46925 w 52781"/>
                <a:gd name="connsiteY10" fmla="*/ 10693 h 78843"/>
                <a:gd name="connsiteX11" fmla="*/ 52832 w 52781"/>
                <a:gd name="connsiteY11" fmla="*/ 39849 h 78843"/>
                <a:gd name="connsiteX12" fmla="*/ 46925 w 52781"/>
                <a:gd name="connsiteY12" fmla="*/ 69006 h 78843"/>
                <a:gd name="connsiteX13" fmla="*/ 26394 w 52781"/>
                <a:gd name="connsiteY13" fmla="*/ 79224 h 78843"/>
                <a:gd name="connsiteX14" fmla="*/ 5863 w 52781"/>
                <a:gd name="connsiteY14" fmla="*/ 69006 h 78843"/>
                <a:gd name="connsiteX15" fmla="*/ 50 w 52781"/>
                <a:gd name="connsiteY15" fmla="*/ 39849 h 78843"/>
                <a:gd name="connsiteX16" fmla="*/ 5863 w 52781"/>
                <a:gd name="connsiteY16" fmla="*/ 10693 h 78843"/>
                <a:gd name="connsiteX17" fmla="*/ 26394 w 52781"/>
                <a:gd name="connsiteY17" fmla="*/ 381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25" y="39849"/>
                  </a:moveTo>
                  <a:cubicBezTo>
                    <a:pt x="15425" y="48662"/>
                    <a:pt x="16128" y="55412"/>
                    <a:pt x="17582" y="60099"/>
                  </a:cubicBezTo>
                  <a:cubicBezTo>
                    <a:pt x="19011" y="64740"/>
                    <a:pt x="21941" y="67037"/>
                    <a:pt x="26394" y="67037"/>
                  </a:cubicBezTo>
                  <a:cubicBezTo>
                    <a:pt x="30894" y="67037"/>
                    <a:pt x="33824" y="64740"/>
                    <a:pt x="35207" y="60099"/>
                  </a:cubicBezTo>
                  <a:cubicBezTo>
                    <a:pt x="36566" y="55412"/>
                    <a:pt x="37269" y="48662"/>
                    <a:pt x="37269" y="39849"/>
                  </a:cubicBezTo>
                  <a:cubicBezTo>
                    <a:pt x="37269" y="30662"/>
                    <a:pt x="36566" y="23865"/>
                    <a:pt x="35207" y="19412"/>
                  </a:cubicBezTo>
                  <a:cubicBezTo>
                    <a:pt x="33824" y="14982"/>
                    <a:pt x="30894" y="12756"/>
                    <a:pt x="26394" y="12756"/>
                  </a:cubicBezTo>
                  <a:cubicBezTo>
                    <a:pt x="21941" y="12756"/>
                    <a:pt x="19011" y="14982"/>
                    <a:pt x="17582" y="19412"/>
                  </a:cubicBezTo>
                  <a:cubicBezTo>
                    <a:pt x="16128" y="23865"/>
                    <a:pt x="15425" y="30662"/>
                    <a:pt x="15425" y="39849"/>
                  </a:cubicBezTo>
                  <a:close/>
                  <a:moveTo>
                    <a:pt x="26394" y="381"/>
                  </a:moveTo>
                  <a:cubicBezTo>
                    <a:pt x="36144" y="381"/>
                    <a:pt x="42988" y="3826"/>
                    <a:pt x="46925" y="10693"/>
                  </a:cubicBezTo>
                  <a:cubicBezTo>
                    <a:pt x="50863" y="17513"/>
                    <a:pt x="52832" y="27240"/>
                    <a:pt x="52832" y="39849"/>
                  </a:cubicBezTo>
                  <a:cubicBezTo>
                    <a:pt x="52832" y="52482"/>
                    <a:pt x="50863" y="62209"/>
                    <a:pt x="46925" y="69006"/>
                  </a:cubicBezTo>
                  <a:cubicBezTo>
                    <a:pt x="42988" y="75826"/>
                    <a:pt x="36144" y="79224"/>
                    <a:pt x="26394" y="79224"/>
                  </a:cubicBezTo>
                  <a:cubicBezTo>
                    <a:pt x="16644" y="79224"/>
                    <a:pt x="9800" y="75826"/>
                    <a:pt x="5863" y="69006"/>
                  </a:cubicBezTo>
                  <a:cubicBezTo>
                    <a:pt x="1972" y="62209"/>
                    <a:pt x="50" y="52482"/>
                    <a:pt x="50" y="39849"/>
                  </a:cubicBezTo>
                  <a:cubicBezTo>
                    <a:pt x="50" y="27240"/>
                    <a:pt x="1972" y="17513"/>
                    <a:pt x="5863" y="10693"/>
                  </a:cubicBezTo>
                  <a:cubicBezTo>
                    <a:pt x="9800" y="3826"/>
                    <a:pt x="16644" y="381"/>
                    <a:pt x="26394" y="381"/>
                  </a:cubicBezTo>
                  <a:close/>
                </a:path>
              </a:pathLst>
            </a:custGeom>
            <a:solidFill>
              <a:srgbClr val="000000"/>
            </a:solidFill>
            <a:ln w="5997" cap="flat">
              <a:noFill/>
              <a:prstDash val="solid"/>
              <a:miter/>
            </a:ln>
          </p:spPr>
          <p:txBody>
            <a:bodyPr rtlCol="0" anchor="ctr"/>
            <a:lstStyle/>
            <a:p>
              <a:endParaRPr lang="en-DE"/>
            </a:p>
          </p:txBody>
        </p:sp>
      </p:grpSp>
      <p:grpSp>
        <p:nvGrpSpPr>
          <p:cNvPr id="772" name="Graphic 3">
            <a:extLst>
              <a:ext uri="{FF2B5EF4-FFF2-40B4-BE49-F238E27FC236}">
                <a16:creationId xmlns:a16="http://schemas.microsoft.com/office/drawing/2014/main" id="{6B5D0349-161E-AF47-8FEC-F3E1B2B3C342}"/>
              </a:ext>
            </a:extLst>
          </p:cNvPr>
          <p:cNvGrpSpPr/>
          <p:nvPr/>
        </p:nvGrpSpPr>
        <p:grpSpPr>
          <a:xfrm>
            <a:off x="492738" y="1947719"/>
            <a:ext cx="233630" cy="78843"/>
            <a:chOff x="168528" y="1839707"/>
            <a:chExt cx="233630" cy="78843"/>
          </a:xfrm>
          <a:solidFill>
            <a:srgbClr val="000000"/>
          </a:solidFill>
        </p:grpSpPr>
        <p:sp>
          <p:nvSpPr>
            <p:cNvPr id="773" name="Freeform 772">
              <a:extLst>
                <a:ext uri="{FF2B5EF4-FFF2-40B4-BE49-F238E27FC236}">
                  <a16:creationId xmlns:a16="http://schemas.microsoft.com/office/drawing/2014/main" id="{BC07E429-791F-8A4C-846D-8884FAAA3D8D}"/>
                </a:ext>
              </a:extLst>
            </p:cNvPr>
            <p:cNvSpPr/>
            <p:nvPr/>
          </p:nvSpPr>
          <p:spPr>
            <a:xfrm>
              <a:off x="168528" y="1841207"/>
              <a:ext cx="54281" cy="75468"/>
            </a:xfrm>
            <a:custGeom>
              <a:avLst/>
              <a:gdLst>
                <a:gd name="connsiteX0" fmla="*/ 54301 w 54281"/>
                <a:gd name="connsiteY0" fmla="*/ 11942 h 75468"/>
                <a:gd name="connsiteX1" fmla="*/ 44833 w 54281"/>
                <a:gd name="connsiteY1" fmla="*/ 23848 h 75468"/>
                <a:gd name="connsiteX2" fmla="*/ 34801 w 54281"/>
                <a:gd name="connsiteY2" fmla="*/ 41380 h 75468"/>
                <a:gd name="connsiteX3" fmla="*/ 28989 w 54281"/>
                <a:gd name="connsiteY3" fmla="*/ 58817 h 75468"/>
                <a:gd name="connsiteX4" fmla="*/ 26458 w 54281"/>
                <a:gd name="connsiteY4" fmla="*/ 75692 h 75468"/>
                <a:gd name="connsiteX5" fmla="*/ 10801 w 54281"/>
                <a:gd name="connsiteY5" fmla="*/ 75692 h 75468"/>
                <a:gd name="connsiteX6" fmla="*/ 24301 w 54281"/>
                <a:gd name="connsiteY6" fmla="*/ 32942 h 75468"/>
                <a:gd name="connsiteX7" fmla="*/ 38176 w 54281"/>
                <a:gd name="connsiteY7" fmla="*/ 13724 h 75468"/>
                <a:gd name="connsiteX8" fmla="*/ 20 w 54281"/>
                <a:gd name="connsiteY8" fmla="*/ 13724 h 75468"/>
                <a:gd name="connsiteX9" fmla="*/ 301 w 54281"/>
                <a:gd name="connsiteY9" fmla="*/ 224 h 75468"/>
                <a:gd name="connsiteX10" fmla="*/ 54301 w 54281"/>
                <a:gd name="connsiteY10" fmla="*/ 224 h 7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281" h="75468">
                  <a:moveTo>
                    <a:pt x="54301" y="11942"/>
                  </a:moveTo>
                  <a:cubicBezTo>
                    <a:pt x="52051" y="14192"/>
                    <a:pt x="48887" y="18176"/>
                    <a:pt x="44833" y="23848"/>
                  </a:cubicBezTo>
                  <a:cubicBezTo>
                    <a:pt x="40825" y="29544"/>
                    <a:pt x="37473" y="35380"/>
                    <a:pt x="34801" y="41380"/>
                  </a:cubicBezTo>
                  <a:cubicBezTo>
                    <a:pt x="32669" y="46137"/>
                    <a:pt x="30723" y="51950"/>
                    <a:pt x="28989" y="58817"/>
                  </a:cubicBezTo>
                  <a:cubicBezTo>
                    <a:pt x="27301" y="65708"/>
                    <a:pt x="26458" y="71333"/>
                    <a:pt x="26458" y="75692"/>
                  </a:cubicBezTo>
                  <a:lnTo>
                    <a:pt x="10801" y="75692"/>
                  </a:lnTo>
                  <a:cubicBezTo>
                    <a:pt x="11223" y="62005"/>
                    <a:pt x="15723" y="47755"/>
                    <a:pt x="24301" y="32942"/>
                  </a:cubicBezTo>
                  <a:cubicBezTo>
                    <a:pt x="29786" y="23755"/>
                    <a:pt x="34426" y="17356"/>
                    <a:pt x="38176" y="13724"/>
                  </a:cubicBezTo>
                  <a:lnTo>
                    <a:pt x="20" y="13724"/>
                  </a:lnTo>
                  <a:lnTo>
                    <a:pt x="301" y="224"/>
                  </a:lnTo>
                  <a:lnTo>
                    <a:pt x="54301" y="224"/>
                  </a:lnTo>
                  <a:close/>
                </a:path>
              </a:pathLst>
            </a:custGeom>
            <a:solidFill>
              <a:srgbClr val="000000"/>
            </a:solidFill>
            <a:ln w="5997" cap="flat">
              <a:noFill/>
              <a:prstDash val="solid"/>
              <a:miter/>
            </a:ln>
          </p:spPr>
          <p:txBody>
            <a:bodyPr rtlCol="0" anchor="ctr"/>
            <a:lstStyle/>
            <a:p>
              <a:endParaRPr lang="en-DE"/>
            </a:p>
          </p:txBody>
        </p:sp>
        <p:sp>
          <p:nvSpPr>
            <p:cNvPr id="774" name="Freeform 773">
              <a:extLst>
                <a:ext uri="{FF2B5EF4-FFF2-40B4-BE49-F238E27FC236}">
                  <a16:creationId xmlns:a16="http://schemas.microsoft.com/office/drawing/2014/main" id="{4BB79D3F-A3E1-6C49-936C-C0464099BA7F}"/>
                </a:ext>
              </a:extLst>
            </p:cNvPr>
            <p:cNvSpPr/>
            <p:nvPr/>
          </p:nvSpPr>
          <p:spPr>
            <a:xfrm>
              <a:off x="229248" y="1839707"/>
              <a:ext cx="52781" cy="78843"/>
            </a:xfrm>
            <a:custGeom>
              <a:avLst/>
              <a:gdLst>
                <a:gd name="connsiteX0" fmla="*/ 15405 w 52781"/>
                <a:gd name="connsiteY0" fmla="*/ 39692 h 78843"/>
                <a:gd name="connsiteX1" fmla="*/ 17562 w 52781"/>
                <a:gd name="connsiteY1" fmla="*/ 59942 h 78843"/>
                <a:gd name="connsiteX2" fmla="*/ 26374 w 52781"/>
                <a:gd name="connsiteY2" fmla="*/ 66880 h 78843"/>
                <a:gd name="connsiteX3" fmla="*/ 35187 w 52781"/>
                <a:gd name="connsiteY3" fmla="*/ 59942 h 78843"/>
                <a:gd name="connsiteX4" fmla="*/ 37249 w 52781"/>
                <a:gd name="connsiteY4" fmla="*/ 39692 h 78843"/>
                <a:gd name="connsiteX5" fmla="*/ 35187 w 52781"/>
                <a:gd name="connsiteY5" fmla="*/ 19255 h 78843"/>
                <a:gd name="connsiteX6" fmla="*/ 26374 w 52781"/>
                <a:gd name="connsiteY6" fmla="*/ 12599 h 78843"/>
                <a:gd name="connsiteX7" fmla="*/ 17562 w 52781"/>
                <a:gd name="connsiteY7" fmla="*/ 19255 h 78843"/>
                <a:gd name="connsiteX8" fmla="*/ 15405 w 52781"/>
                <a:gd name="connsiteY8" fmla="*/ 39692 h 78843"/>
                <a:gd name="connsiteX9" fmla="*/ 26374 w 52781"/>
                <a:gd name="connsiteY9" fmla="*/ 224 h 78843"/>
                <a:gd name="connsiteX10" fmla="*/ 46905 w 52781"/>
                <a:gd name="connsiteY10" fmla="*/ 10536 h 78843"/>
                <a:gd name="connsiteX11" fmla="*/ 52812 w 52781"/>
                <a:gd name="connsiteY11" fmla="*/ 39692 h 78843"/>
                <a:gd name="connsiteX12" fmla="*/ 46905 w 52781"/>
                <a:gd name="connsiteY12" fmla="*/ 68848 h 78843"/>
                <a:gd name="connsiteX13" fmla="*/ 26374 w 52781"/>
                <a:gd name="connsiteY13" fmla="*/ 79067 h 78843"/>
                <a:gd name="connsiteX14" fmla="*/ 5843 w 52781"/>
                <a:gd name="connsiteY14" fmla="*/ 68848 h 78843"/>
                <a:gd name="connsiteX15" fmla="*/ 30 w 52781"/>
                <a:gd name="connsiteY15" fmla="*/ 39692 h 78843"/>
                <a:gd name="connsiteX16" fmla="*/ 5843 w 52781"/>
                <a:gd name="connsiteY16" fmla="*/ 10536 h 78843"/>
                <a:gd name="connsiteX17" fmla="*/ 26374 w 52781"/>
                <a:gd name="connsiteY17" fmla="*/ 224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05" y="39692"/>
                  </a:moveTo>
                  <a:cubicBezTo>
                    <a:pt x="15405" y="48505"/>
                    <a:pt x="16108" y="55255"/>
                    <a:pt x="17562" y="59942"/>
                  </a:cubicBezTo>
                  <a:cubicBezTo>
                    <a:pt x="18991" y="64583"/>
                    <a:pt x="21921" y="66880"/>
                    <a:pt x="26374" y="66880"/>
                  </a:cubicBezTo>
                  <a:cubicBezTo>
                    <a:pt x="30874" y="66880"/>
                    <a:pt x="33804" y="64583"/>
                    <a:pt x="35187" y="59942"/>
                  </a:cubicBezTo>
                  <a:cubicBezTo>
                    <a:pt x="36546" y="55255"/>
                    <a:pt x="37249" y="48505"/>
                    <a:pt x="37249" y="39692"/>
                  </a:cubicBezTo>
                  <a:cubicBezTo>
                    <a:pt x="37249" y="30505"/>
                    <a:pt x="36546" y="23708"/>
                    <a:pt x="35187" y="19255"/>
                  </a:cubicBezTo>
                  <a:cubicBezTo>
                    <a:pt x="33804" y="14825"/>
                    <a:pt x="30874" y="12599"/>
                    <a:pt x="26374" y="12599"/>
                  </a:cubicBezTo>
                  <a:cubicBezTo>
                    <a:pt x="21921" y="12599"/>
                    <a:pt x="18991" y="14825"/>
                    <a:pt x="17562" y="19255"/>
                  </a:cubicBezTo>
                  <a:cubicBezTo>
                    <a:pt x="16108" y="23708"/>
                    <a:pt x="15405" y="30505"/>
                    <a:pt x="15405" y="39692"/>
                  </a:cubicBezTo>
                  <a:close/>
                  <a:moveTo>
                    <a:pt x="26374" y="224"/>
                  </a:moveTo>
                  <a:cubicBezTo>
                    <a:pt x="36124" y="224"/>
                    <a:pt x="42968" y="3669"/>
                    <a:pt x="46905" y="10536"/>
                  </a:cubicBezTo>
                  <a:cubicBezTo>
                    <a:pt x="50843" y="17356"/>
                    <a:pt x="52812" y="27083"/>
                    <a:pt x="52812" y="39692"/>
                  </a:cubicBezTo>
                  <a:cubicBezTo>
                    <a:pt x="52812" y="52325"/>
                    <a:pt x="50843" y="62051"/>
                    <a:pt x="46905" y="68848"/>
                  </a:cubicBezTo>
                  <a:cubicBezTo>
                    <a:pt x="42968" y="75669"/>
                    <a:pt x="36124" y="79067"/>
                    <a:pt x="26374" y="79067"/>
                  </a:cubicBezTo>
                  <a:cubicBezTo>
                    <a:pt x="16624" y="79067"/>
                    <a:pt x="9780" y="75669"/>
                    <a:pt x="5843" y="68848"/>
                  </a:cubicBezTo>
                  <a:cubicBezTo>
                    <a:pt x="1952" y="62051"/>
                    <a:pt x="30" y="52325"/>
                    <a:pt x="30" y="39692"/>
                  </a:cubicBezTo>
                  <a:cubicBezTo>
                    <a:pt x="30" y="27083"/>
                    <a:pt x="1952" y="17356"/>
                    <a:pt x="5843" y="10536"/>
                  </a:cubicBezTo>
                  <a:cubicBezTo>
                    <a:pt x="9780" y="3669"/>
                    <a:pt x="16624" y="224"/>
                    <a:pt x="26374" y="224"/>
                  </a:cubicBezTo>
                  <a:close/>
                </a:path>
              </a:pathLst>
            </a:custGeom>
            <a:solidFill>
              <a:srgbClr val="000000"/>
            </a:solidFill>
            <a:ln w="5997" cap="flat">
              <a:noFill/>
              <a:prstDash val="solid"/>
              <a:miter/>
            </a:ln>
          </p:spPr>
          <p:txBody>
            <a:bodyPr rtlCol="0" anchor="ctr"/>
            <a:lstStyle/>
            <a:p>
              <a:endParaRPr lang="en-DE"/>
            </a:p>
          </p:txBody>
        </p:sp>
        <p:sp>
          <p:nvSpPr>
            <p:cNvPr id="775" name="Freeform 774">
              <a:extLst>
                <a:ext uri="{FF2B5EF4-FFF2-40B4-BE49-F238E27FC236}">
                  <a16:creationId xmlns:a16="http://schemas.microsoft.com/office/drawing/2014/main" id="{C4DC2C7F-0A1D-3543-B82C-50C0C2EF1E16}"/>
                </a:ext>
              </a:extLst>
            </p:cNvPr>
            <p:cNvSpPr/>
            <p:nvPr/>
          </p:nvSpPr>
          <p:spPr>
            <a:xfrm>
              <a:off x="289313" y="1839707"/>
              <a:ext cx="52781" cy="78843"/>
            </a:xfrm>
            <a:custGeom>
              <a:avLst/>
              <a:gdLst>
                <a:gd name="connsiteX0" fmla="*/ 15415 w 52781"/>
                <a:gd name="connsiteY0" fmla="*/ 39692 h 78843"/>
                <a:gd name="connsiteX1" fmla="*/ 17572 w 52781"/>
                <a:gd name="connsiteY1" fmla="*/ 59942 h 78843"/>
                <a:gd name="connsiteX2" fmla="*/ 26384 w 52781"/>
                <a:gd name="connsiteY2" fmla="*/ 66880 h 78843"/>
                <a:gd name="connsiteX3" fmla="*/ 35197 w 52781"/>
                <a:gd name="connsiteY3" fmla="*/ 59942 h 78843"/>
                <a:gd name="connsiteX4" fmla="*/ 37259 w 52781"/>
                <a:gd name="connsiteY4" fmla="*/ 39692 h 78843"/>
                <a:gd name="connsiteX5" fmla="*/ 35197 w 52781"/>
                <a:gd name="connsiteY5" fmla="*/ 19255 h 78843"/>
                <a:gd name="connsiteX6" fmla="*/ 26384 w 52781"/>
                <a:gd name="connsiteY6" fmla="*/ 12599 h 78843"/>
                <a:gd name="connsiteX7" fmla="*/ 17572 w 52781"/>
                <a:gd name="connsiteY7" fmla="*/ 19255 h 78843"/>
                <a:gd name="connsiteX8" fmla="*/ 15415 w 52781"/>
                <a:gd name="connsiteY8" fmla="*/ 39692 h 78843"/>
                <a:gd name="connsiteX9" fmla="*/ 26384 w 52781"/>
                <a:gd name="connsiteY9" fmla="*/ 224 h 78843"/>
                <a:gd name="connsiteX10" fmla="*/ 46915 w 52781"/>
                <a:gd name="connsiteY10" fmla="*/ 10536 h 78843"/>
                <a:gd name="connsiteX11" fmla="*/ 52822 w 52781"/>
                <a:gd name="connsiteY11" fmla="*/ 39692 h 78843"/>
                <a:gd name="connsiteX12" fmla="*/ 46915 w 52781"/>
                <a:gd name="connsiteY12" fmla="*/ 68848 h 78843"/>
                <a:gd name="connsiteX13" fmla="*/ 26384 w 52781"/>
                <a:gd name="connsiteY13" fmla="*/ 79067 h 78843"/>
                <a:gd name="connsiteX14" fmla="*/ 5853 w 52781"/>
                <a:gd name="connsiteY14" fmla="*/ 68848 h 78843"/>
                <a:gd name="connsiteX15" fmla="*/ 40 w 52781"/>
                <a:gd name="connsiteY15" fmla="*/ 39692 h 78843"/>
                <a:gd name="connsiteX16" fmla="*/ 5853 w 52781"/>
                <a:gd name="connsiteY16" fmla="*/ 10536 h 78843"/>
                <a:gd name="connsiteX17" fmla="*/ 26384 w 52781"/>
                <a:gd name="connsiteY17" fmla="*/ 224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15" y="39692"/>
                  </a:moveTo>
                  <a:cubicBezTo>
                    <a:pt x="15415" y="48505"/>
                    <a:pt x="16118" y="55255"/>
                    <a:pt x="17572" y="59942"/>
                  </a:cubicBezTo>
                  <a:cubicBezTo>
                    <a:pt x="19001" y="64583"/>
                    <a:pt x="21931" y="66880"/>
                    <a:pt x="26384" y="66880"/>
                  </a:cubicBezTo>
                  <a:cubicBezTo>
                    <a:pt x="30884" y="66880"/>
                    <a:pt x="33814" y="64583"/>
                    <a:pt x="35197" y="59942"/>
                  </a:cubicBezTo>
                  <a:cubicBezTo>
                    <a:pt x="36556" y="55255"/>
                    <a:pt x="37259" y="48505"/>
                    <a:pt x="37259" y="39692"/>
                  </a:cubicBezTo>
                  <a:cubicBezTo>
                    <a:pt x="37259" y="30505"/>
                    <a:pt x="36556" y="23708"/>
                    <a:pt x="35197" y="19255"/>
                  </a:cubicBezTo>
                  <a:cubicBezTo>
                    <a:pt x="33814" y="14825"/>
                    <a:pt x="30884" y="12599"/>
                    <a:pt x="26384" y="12599"/>
                  </a:cubicBezTo>
                  <a:cubicBezTo>
                    <a:pt x="21931" y="12599"/>
                    <a:pt x="19001" y="14825"/>
                    <a:pt x="17572" y="19255"/>
                  </a:cubicBezTo>
                  <a:cubicBezTo>
                    <a:pt x="16118" y="23708"/>
                    <a:pt x="15415" y="30505"/>
                    <a:pt x="15415" y="39692"/>
                  </a:cubicBezTo>
                  <a:close/>
                  <a:moveTo>
                    <a:pt x="26384" y="224"/>
                  </a:moveTo>
                  <a:cubicBezTo>
                    <a:pt x="36134" y="224"/>
                    <a:pt x="42978" y="3669"/>
                    <a:pt x="46915" y="10536"/>
                  </a:cubicBezTo>
                  <a:cubicBezTo>
                    <a:pt x="50853" y="17356"/>
                    <a:pt x="52822" y="27083"/>
                    <a:pt x="52822" y="39692"/>
                  </a:cubicBezTo>
                  <a:cubicBezTo>
                    <a:pt x="52822" y="52325"/>
                    <a:pt x="50853" y="62051"/>
                    <a:pt x="46915" y="68848"/>
                  </a:cubicBezTo>
                  <a:cubicBezTo>
                    <a:pt x="42978" y="75669"/>
                    <a:pt x="36134" y="79067"/>
                    <a:pt x="26384" y="79067"/>
                  </a:cubicBezTo>
                  <a:cubicBezTo>
                    <a:pt x="16634" y="79067"/>
                    <a:pt x="9790" y="75669"/>
                    <a:pt x="5853" y="68848"/>
                  </a:cubicBezTo>
                  <a:cubicBezTo>
                    <a:pt x="1962" y="62051"/>
                    <a:pt x="40" y="52325"/>
                    <a:pt x="40" y="39692"/>
                  </a:cubicBezTo>
                  <a:cubicBezTo>
                    <a:pt x="40" y="27083"/>
                    <a:pt x="1962" y="17356"/>
                    <a:pt x="5853" y="10536"/>
                  </a:cubicBezTo>
                  <a:cubicBezTo>
                    <a:pt x="9790" y="3669"/>
                    <a:pt x="16634" y="224"/>
                    <a:pt x="26384" y="224"/>
                  </a:cubicBezTo>
                  <a:close/>
                </a:path>
              </a:pathLst>
            </a:custGeom>
            <a:solidFill>
              <a:srgbClr val="000000"/>
            </a:solidFill>
            <a:ln w="5997" cap="flat">
              <a:noFill/>
              <a:prstDash val="solid"/>
              <a:miter/>
            </a:ln>
          </p:spPr>
          <p:txBody>
            <a:bodyPr rtlCol="0" anchor="ctr"/>
            <a:lstStyle/>
            <a:p>
              <a:endParaRPr lang="en-DE"/>
            </a:p>
          </p:txBody>
        </p:sp>
        <p:sp>
          <p:nvSpPr>
            <p:cNvPr id="776" name="Freeform 775">
              <a:extLst>
                <a:ext uri="{FF2B5EF4-FFF2-40B4-BE49-F238E27FC236}">
                  <a16:creationId xmlns:a16="http://schemas.microsoft.com/office/drawing/2014/main" id="{62485325-A7D4-4D4B-9B9D-25FD91B136C6}"/>
                </a:ext>
              </a:extLst>
            </p:cNvPr>
            <p:cNvSpPr/>
            <p:nvPr/>
          </p:nvSpPr>
          <p:spPr>
            <a:xfrm>
              <a:off x="349377" y="1839707"/>
              <a:ext cx="52781" cy="78843"/>
            </a:xfrm>
            <a:custGeom>
              <a:avLst/>
              <a:gdLst>
                <a:gd name="connsiteX0" fmla="*/ 15425 w 52781"/>
                <a:gd name="connsiteY0" fmla="*/ 39692 h 78843"/>
                <a:gd name="connsiteX1" fmla="*/ 17582 w 52781"/>
                <a:gd name="connsiteY1" fmla="*/ 59942 h 78843"/>
                <a:gd name="connsiteX2" fmla="*/ 26394 w 52781"/>
                <a:gd name="connsiteY2" fmla="*/ 66880 h 78843"/>
                <a:gd name="connsiteX3" fmla="*/ 35207 w 52781"/>
                <a:gd name="connsiteY3" fmla="*/ 59942 h 78843"/>
                <a:gd name="connsiteX4" fmla="*/ 37269 w 52781"/>
                <a:gd name="connsiteY4" fmla="*/ 39692 h 78843"/>
                <a:gd name="connsiteX5" fmla="*/ 35207 w 52781"/>
                <a:gd name="connsiteY5" fmla="*/ 19255 h 78843"/>
                <a:gd name="connsiteX6" fmla="*/ 26394 w 52781"/>
                <a:gd name="connsiteY6" fmla="*/ 12599 h 78843"/>
                <a:gd name="connsiteX7" fmla="*/ 17582 w 52781"/>
                <a:gd name="connsiteY7" fmla="*/ 19255 h 78843"/>
                <a:gd name="connsiteX8" fmla="*/ 15425 w 52781"/>
                <a:gd name="connsiteY8" fmla="*/ 39692 h 78843"/>
                <a:gd name="connsiteX9" fmla="*/ 26394 w 52781"/>
                <a:gd name="connsiteY9" fmla="*/ 224 h 78843"/>
                <a:gd name="connsiteX10" fmla="*/ 46925 w 52781"/>
                <a:gd name="connsiteY10" fmla="*/ 10536 h 78843"/>
                <a:gd name="connsiteX11" fmla="*/ 52832 w 52781"/>
                <a:gd name="connsiteY11" fmla="*/ 39692 h 78843"/>
                <a:gd name="connsiteX12" fmla="*/ 46925 w 52781"/>
                <a:gd name="connsiteY12" fmla="*/ 68848 h 78843"/>
                <a:gd name="connsiteX13" fmla="*/ 26394 w 52781"/>
                <a:gd name="connsiteY13" fmla="*/ 79067 h 78843"/>
                <a:gd name="connsiteX14" fmla="*/ 5863 w 52781"/>
                <a:gd name="connsiteY14" fmla="*/ 68848 h 78843"/>
                <a:gd name="connsiteX15" fmla="*/ 50 w 52781"/>
                <a:gd name="connsiteY15" fmla="*/ 39692 h 78843"/>
                <a:gd name="connsiteX16" fmla="*/ 5863 w 52781"/>
                <a:gd name="connsiteY16" fmla="*/ 10536 h 78843"/>
                <a:gd name="connsiteX17" fmla="*/ 26394 w 52781"/>
                <a:gd name="connsiteY17" fmla="*/ 224 h 78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2781" h="78843">
                  <a:moveTo>
                    <a:pt x="15425" y="39692"/>
                  </a:moveTo>
                  <a:cubicBezTo>
                    <a:pt x="15425" y="48505"/>
                    <a:pt x="16128" y="55255"/>
                    <a:pt x="17582" y="59942"/>
                  </a:cubicBezTo>
                  <a:cubicBezTo>
                    <a:pt x="19011" y="64583"/>
                    <a:pt x="21941" y="66880"/>
                    <a:pt x="26394" y="66880"/>
                  </a:cubicBezTo>
                  <a:cubicBezTo>
                    <a:pt x="30894" y="66880"/>
                    <a:pt x="33824" y="64583"/>
                    <a:pt x="35207" y="59942"/>
                  </a:cubicBezTo>
                  <a:cubicBezTo>
                    <a:pt x="36566" y="55255"/>
                    <a:pt x="37269" y="48505"/>
                    <a:pt x="37269" y="39692"/>
                  </a:cubicBezTo>
                  <a:cubicBezTo>
                    <a:pt x="37269" y="30505"/>
                    <a:pt x="36566" y="23708"/>
                    <a:pt x="35207" y="19255"/>
                  </a:cubicBezTo>
                  <a:cubicBezTo>
                    <a:pt x="33824" y="14825"/>
                    <a:pt x="30894" y="12599"/>
                    <a:pt x="26394" y="12599"/>
                  </a:cubicBezTo>
                  <a:cubicBezTo>
                    <a:pt x="21941" y="12599"/>
                    <a:pt x="19011" y="14825"/>
                    <a:pt x="17582" y="19255"/>
                  </a:cubicBezTo>
                  <a:cubicBezTo>
                    <a:pt x="16128" y="23708"/>
                    <a:pt x="15425" y="30505"/>
                    <a:pt x="15425" y="39692"/>
                  </a:cubicBezTo>
                  <a:close/>
                  <a:moveTo>
                    <a:pt x="26394" y="224"/>
                  </a:moveTo>
                  <a:cubicBezTo>
                    <a:pt x="36144" y="224"/>
                    <a:pt x="42988" y="3669"/>
                    <a:pt x="46925" y="10536"/>
                  </a:cubicBezTo>
                  <a:cubicBezTo>
                    <a:pt x="50863" y="17356"/>
                    <a:pt x="52832" y="27083"/>
                    <a:pt x="52832" y="39692"/>
                  </a:cubicBezTo>
                  <a:cubicBezTo>
                    <a:pt x="52832" y="52325"/>
                    <a:pt x="50863" y="62051"/>
                    <a:pt x="46925" y="68848"/>
                  </a:cubicBezTo>
                  <a:cubicBezTo>
                    <a:pt x="42988" y="75669"/>
                    <a:pt x="36144" y="79067"/>
                    <a:pt x="26394" y="79067"/>
                  </a:cubicBezTo>
                  <a:cubicBezTo>
                    <a:pt x="16644" y="79067"/>
                    <a:pt x="9800" y="75669"/>
                    <a:pt x="5863" y="68848"/>
                  </a:cubicBezTo>
                  <a:cubicBezTo>
                    <a:pt x="1972" y="62051"/>
                    <a:pt x="50" y="52325"/>
                    <a:pt x="50" y="39692"/>
                  </a:cubicBezTo>
                  <a:cubicBezTo>
                    <a:pt x="50" y="27083"/>
                    <a:pt x="1972" y="17356"/>
                    <a:pt x="5863" y="10536"/>
                  </a:cubicBezTo>
                  <a:cubicBezTo>
                    <a:pt x="9800" y="3669"/>
                    <a:pt x="16644" y="224"/>
                    <a:pt x="26394" y="224"/>
                  </a:cubicBezTo>
                  <a:close/>
                </a:path>
              </a:pathLst>
            </a:custGeom>
            <a:solidFill>
              <a:srgbClr val="000000"/>
            </a:solidFill>
            <a:ln w="5997" cap="flat">
              <a:noFill/>
              <a:prstDash val="solid"/>
              <a:miter/>
            </a:ln>
          </p:spPr>
          <p:txBody>
            <a:bodyPr rtlCol="0" anchor="ctr"/>
            <a:lstStyle/>
            <a:p>
              <a:endParaRPr lang="en-DE"/>
            </a:p>
          </p:txBody>
        </p:sp>
      </p:grpSp>
      <p:sp>
        <p:nvSpPr>
          <p:cNvPr id="777" name="Freeform 776">
            <a:extLst>
              <a:ext uri="{FF2B5EF4-FFF2-40B4-BE49-F238E27FC236}">
                <a16:creationId xmlns:a16="http://schemas.microsoft.com/office/drawing/2014/main" id="{35320FB4-D4D8-A54F-B05D-494B50218189}"/>
              </a:ext>
            </a:extLst>
          </p:cNvPr>
          <p:cNvSpPr/>
          <p:nvPr/>
        </p:nvSpPr>
        <p:spPr>
          <a:xfrm>
            <a:off x="744621" y="3871631"/>
            <a:ext cx="17952" cy="6000"/>
          </a:xfrm>
          <a:custGeom>
            <a:avLst/>
            <a:gdLst>
              <a:gd name="connsiteX0" fmla="*/ 0 w 17952"/>
              <a:gd name="connsiteY0" fmla="*/ 0 h 6000"/>
              <a:gd name="connsiteX1" fmla="*/ 17953 w 17952"/>
              <a:gd name="connsiteY1" fmla="*/ 0 h 6000"/>
            </a:gdLst>
            <a:ahLst/>
            <a:cxnLst>
              <a:cxn ang="0">
                <a:pos x="connsiteX0" y="connsiteY0"/>
              </a:cxn>
              <a:cxn ang="0">
                <a:pos x="connsiteX1" y="connsiteY1"/>
              </a:cxn>
            </a:cxnLst>
            <a:rect l="l" t="t" r="r" b="b"/>
            <a:pathLst>
              <a:path w="17952" h="6000">
                <a:moveTo>
                  <a:pt x="0" y="0"/>
                </a:moveTo>
                <a:lnTo>
                  <a:pt x="17953" y="0"/>
                </a:lnTo>
              </a:path>
            </a:pathLst>
          </a:custGeom>
          <a:noFill/>
          <a:ln w="6981" cap="flat">
            <a:solidFill>
              <a:srgbClr val="000000"/>
            </a:solidFill>
            <a:prstDash val="solid"/>
            <a:round/>
          </a:ln>
        </p:spPr>
        <p:txBody>
          <a:bodyPr rtlCol="0" anchor="ctr"/>
          <a:lstStyle/>
          <a:p>
            <a:endParaRPr lang="en-DE"/>
          </a:p>
        </p:txBody>
      </p:sp>
      <p:sp>
        <p:nvSpPr>
          <p:cNvPr id="778" name="Freeform 777">
            <a:extLst>
              <a:ext uri="{FF2B5EF4-FFF2-40B4-BE49-F238E27FC236}">
                <a16:creationId xmlns:a16="http://schemas.microsoft.com/office/drawing/2014/main" id="{99BA2D23-A1A2-1040-8F10-C45398AE3724}"/>
              </a:ext>
            </a:extLst>
          </p:cNvPr>
          <p:cNvSpPr/>
          <p:nvPr/>
        </p:nvSpPr>
        <p:spPr>
          <a:xfrm>
            <a:off x="744621" y="2928714"/>
            <a:ext cx="17952" cy="6000"/>
          </a:xfrm>
          <a:custGeom>
            <a:avLst/>
            <a:gdLst>
              <a:gd name="connsiteX0" fmla="*/ 0 w 17952"/>
              <a:gd name="connsiteY0" fmla="*/ 0 h 6000"/>
              <a:gd name="connsiteX1" fmla="*/ 17953 w 17952"/>
              <a:gd name="connsiteY1" fmla="*/ 0 h 6000"/>
            </a:gdLst>
            <a:ahLst/>
            <a:cxnLst>
              <a:cxn ang="0">
                <a:pos x="connsiteX0" y="connsiteY0"/>
              </a:cxn>
              <a:cxn ang="0">
                <a:pos x="connsiteX1" y="connsiteY1"/>
              </a:cxn>
            </a:cxnLst>
            <a:rect l="l" t="t" r="r" b="b"/>
            <a:pathLst>
              <a:path w="17952" h="6000">
                <a:moveTo>
                  <a:pt x="0" y="0"/>
                </a:moveTo>
                <a:lnTo>
                  <a:pt x="17953" y="0"/>
                </a:lnTo>
              </a:path>
            </a:pathLst>
          </a:custGeom>
          <a:noFill/>
          <a:ln w="6981" cap="flat">
            <a:solidFill>
              <a:srgbClr val="000000"/>
            </a:solidFill>
            <a:prstDash val="solid"/>
            <a:round/>
          </a:ln>
        </p:spPr>
        <p:txBody>
          <a:bodyPr rtlCol="0" anchor="ctr"/>
          <a:lstStyle/>
          <a:p>
            <a:endParaRPr lang="en-DE"/>
          </a:p>
        </p:txBody>
      </p:sp>
      <p:sp>
        <p:nvSpPr>
          <p:cNvPr id="779" name="Freeform 778">
            <a:extLst>
              <a:ext uri="{FF2B5EF4-FFF2-40B4-BE49-F238E27FC236}">
                <a16:creationId xmlns:a16="http://schemas.microsoft.com/office/drawing/2014/main" id="{58D77B74-F558-6043-AFB1-2314C091096B}"/>
              </a:ext>
            </a:extLst>
          </p:cNvPr>
          <p:cNvSpPr/>
          <p:nvPr/>
        </p:nvSpPr>
        <p:spPr>
          <a:xfrm>
            <a:off x="744621" y="1985802"/>
            <a:ext cx="17952" cy="6000"/>
          </a:xfrm>
          <a:custGeom>
            <a:avLst/>
            <a:gdLst>
              <a:gd name="connsiteX0" fmla="*/ 0 w 17952"/>
              <a:gd name="connsiteY0" fmla="*/ 0 h 6000"/>
              <a:gd name="connsiteX1" fmla="*/ 17953 w 17952"/>
              <a:gd name="connsiteY1" fmla="*/ 0 h 6000"/>
            </a:gdLst>
            <a:ahLst/>
            <a:cxnLst>
              <a:cxn ang="0">
                <a:pos x="connsiteX0" y="connsiteY0"/>
              </a:cxn>
              <a:cxn ang="0">
                <a:pos x="connsiteX1" y="connsiteY1"/>
              </a:cxn>
            </a:cxnLst>
            <a:rect l="l" t="t" r="r" b="b"/>
            <a:pathLst>
              <a:path w="17952" h="6000">
                <a:moveTo>
                  <a:pt x="0" y="0"/>
                </a:moveTo>
                <a:lnTo>
                  <a:pt x="17953" y="0"/>
                </a:lnTo>
              </a:path>
            </a:pathLst>
          </a:custGeom>
          <a:noFill/>
          <a:ln w="6981" cap="flat">
            <a:solidFill>
              <a:srgbClr val="000000"/>
            </a:solidFill>
            <a:prstDash val="solid"/>
            <a:round/>
          </a:ln>
        </p:spPr>
        <p:txBody>
          <a:bodyPr rtlCol="0" anchor="ctr"/>
          <a:lstStyle/>
          <a:p>
            <a:endParaRPr lang="en-DE"/>
          </a:p>
        </p:txBody>
      </p:sp>
      <p:sp>
        <p:nvSpPr>
          <p:cNvPr id="780" name="Freeform 779">
            <a:extLst>
              <a:ext uri="{FF2B5EF4-FFF2-40B4-BE49-F238E27FC236}">
                <a16:creationId xmlns:a16="http://schemas.microsoft.com/office/drawing/2014/main" id="{256F49EC-630D-FD4A-B38A-13C08720E82C}"/>
              </a:ext>
            </a:extLst>
          </p:cNvPr>
          <p:cNvSpPr/>
          <p:nvPr/>
        </p:nvSpPr>
        <p:spPr>
          <a:xfrm>
            <a:off x="762573" y="4748309"/>
            <a:ext cx="4754224" cy="6000"/>
          </a:xfrm>
          <a:custGeom>
            <a:avLst/>
            <a:gdLst>
              <a:gd name="connsiteX0" fmla="*/ 0 w 4754224"/>
              <a:gd name="connsiteY0" fmla="*/ 0 h 6000"/>
              <a:gd name="connsiteX1" fmla="*/ 4754225 w 4754224"/>
              <a:gd name="connsiteY1" fmla="*/ 0 h 6000"/>
            </a:gdLst>
            <a:ahLst/>
            <a:cxnLst>
              <a:cxn ang="0">
                <a:pos x="connsiteX0" y="connsiteY0"/>
              </a:cxn>
              <a:cxn ang="0">
                <a:pos x="connsiteX1" y="connsiteY1"/>
              </a:cxn>
            </a:cxnLst>
            <a:rect l="l" t="t" r="r" b="b"/>
            <a:pathLst>
              <a:path w="4754224" h="6000">
                <a:moveTo>
                  <a:pt x="0" y="0"/>
                </a:moveTo>
                <a:lnTo>
                  <a:pt x="4754225" y="0"/>
                </a:lnTo>
              </a:path>
            </a:pathLst>
          </a:custGeom>
          <a:noFill/>
          <a:ln w="12798" cap="flat">
            <a:solidFill>
              <a:srgbClr val="000000"/>
            </a:solidFill>
            <a:prstDash val="solid"/>
            <a:round/>
          </a:ln>
        </p:spPr>
        <p:txBody>
          <a:bodyPr rtlCol="0" anchor="ctr"/>
          <a:lstStyle/>
          <a:p>
            <a:endParaRPr lang="en-DE"/>
          </a:p>
        </p:txBody>
      </p:sp>
      <p:sp>
        <p:nvSpPr>
          <p:cNvPr id="781" name="Freeform 780">
            <a:extLst>
              <a:ext uri="{FF2B5EF4-FFF2-40B4-BE49-F238E27FC236}">
                <a16:creationId xmlns:a16="http://schemas.microsoft.com/office/drawing/2014/main" id="{64E35FED-2980-1C4D-9E01-5B7CE8C82B1F}"/>
              </a:ext>
            </a:extLst>
          </p:cNvPr>
          <p:cNvSpPr/>
          <p:nvPr/>
        </p:nvSpPr>
        <p:spPr>
          <a:xfrm>
            <a:off x="2059183" y="4748309"/>
            <a:ext cx="6000" cy="17928"/>
          </a:xfrm>
          <a:custGeom>
            <a:avLst/>
            <a:gdLst>
              <a:gd name="connsiteX0" fmla="*/ 0 w 6000"/>
              <a:gd name="connsiteY0" fmla="*/ 17928 h 17928"/>
              <a:gd name="connsiteX1" fmla="*/ 0 w 6000"/>
              <a:gd name="connsiteY1" fmla="*/ 0 h 17928"/>
            </a:gdLst>
            <a:ahLst/>
            <a:cxnLst>
              <a:cxn ang="0">
                <a:pos x="connsiteX0" y="connsiteY0"/>
              </a:cxn>
              <a:cxn ang="0">
                <a:pos x="connsiteX1" y="connsiteY1"/>
              </a:cxn>
            </a:cxnLst>
            <a:rect l="l" t="t" r="r" b="b"/>
            <a:pathLst>
              <a:path w="6000" h="17928">
                <a:moveTo>
                  <a:pt x="0" y="17928"/>
                </a:moveTo>
                <a:lnTo>
                  <a:pt x="0" y="0"/>
                </a:lnTo>
              </a:path>
            </a:pathLst>
          </a:custGeom>
          <a:noFill/>
          <a:ln w="6981" cap="flat">
            <a:solidFill>
              <a:srgbClr val="000000"/>
            </a:solidFill>
            <a:prstDash val="solid"/>
            <a:round/>
          </a:ln>
        </p:spPr>
        <p:txBody>
          <a:bodyPr rtlCol="0" anchor="ctr"/>
          <a:lstStyle/>
          <a:p>
            <a:endParaRPr lang="en-DE"/>
          </a:p>
        </p:txBody>
      </p:sp>
      <p:sp>
        <p:nvSpPr>
          <p:cNvPr id="782" name="Freeform 781">
            <a:extLst>
              <a:ext uri="{FF2B5EF4-FFF2-40B4-BE49-F238E27FC236}">
                <a16:creationId xmlns:a16="http://schemas.microsoft.com/office/drawing/2014/main" id="{F3870281-87E0-0444-AB55-7BEDAB010B01}"/>
              </a:ext>
            </a:extLst>
          </p:cNvPr>
          <p:cNvSpPr/>
          <p:nvPr/>
        </p:nvSpPr>
        <p:spPr>
          <a:xfrm>
            <a:off x="4220191" y="4748309"/>
            <a:ext cx="6000" cy="17928"/>
          </a:xfrm>
          <a:custGeom>
            <a:avLst/>
            <a:gdLst>
              <a:gd name="connsiteX0" fmla="*/ 0 w 6000"/>
              <a:gd name="connsiteY0" fmla="*/ 17928 h 17928"/>
              <a:gd name="connsiteX1" fmla="*/ 0 w 6000"/>
              <a:gd name="connsiteY1" fmla="*/ 0 h 17928"/>
            </a:gdLst>
            <a:ahLst/>
            <a:cxnLst>
              <a:cxn ang="0">
                <a:pos x="connsiteX0" y="connsiteY0"/>
              </a:cxn>
              <a:cxn ang="0">
                <a:pos x="connsiteX1" y="connsiteY1"/>
              </a:cxn>
            </a:cxnLst>
            <a:rect l="l" t="t" r="r" b="b"/>
            <a:pathLst>
              <a:path w="6000" h="17928">
                <a:moveTo>
                  <a:pt x="0" y="17928"/>
                </a:moveTo>
                <a:lnTo>
                  <a:pt x="0" y="0"/>
                </a:lnTo>
              </a:path>
            </a:pathLst>
          </a:custGeom>
          <a:noFill/>
          <a:ln w="6981" cap="flat">
            <a:solidFill>
              <a:srgbClr val="000000"/>
            </a:solidFill>
            <a:prstDash val="solid"/>
            <a:round/>
          </a:ln>
        </p:spPr>
        <p:txBody>
          <a:bodyPr rtlCol="0" anchor="ctr"/>
          <a:lstStyle/>
          <a:p>
            <a:endParaRPr lang="en-DE"/>
          </a:p>
        </p:txBody>
      </p:sp>
      <p:sp>
        <p:nvSpPr>
          <p:cNvPr id="2117" name="TextBox 2116">
            <a:extLst>
              <a:ext uri="{FF2B5EF4-FFF2-40B4-BE49-F238E27FC236}">
                <a16:creationId xmlns:a16="http://schemas.microsoft.com/office/drawing/2014/main" id="{7A8B8191-3018-E349-BAA0-9C5852C932B7}"/>
              </a:ext>
            </a:extLst>
          </p:cNvPr>
          <p:cNvSpPr txBox="1"/>
          <p:nvPr/>
        </p:nvSpPr>
        <p:spPr>
          <a:xfrm>
            <a:off x="1772816" y="4839613"/>
            <a:ext cx="603050" cy="430887"/>
          </a:xfrm>
          <a:prstGeom prst="rect">
            <a:avLst/>
          </a:prstGeom>
          <a:noFill/>
        </p:spPr>
        <p:txBody>
          <a:bodyPr wrap="none" rtlCol="0">
            <a:spAutoFit/>
          </a:bodyPr>
          <a:lstStyle/>
          <a:p>
            <a:pPr algn="ctr"/>
            <a:r>
              <a:rPr lang="en-DE" sz="1100" b="1" dirty="0"/>
              <a:t>CTRL</a:t>
            </a:r>
          </a:p>
          <a:p>
            <a:pPr algn="ctr"/>
            <a:r>
              <a:rPr lang="en-DE" sz="1100" b="1" dirty="0"/>
              <a:t>(n=51)</a:t>
            </a:r>
          </a:p>
        </p:txBody>
      </p:sp>
      <p:sp>
        <p:nvSpPr>
          <p:cNvPr id="587" name="TextBox 586">
            <a:extLst>
              <a:ext uri="{FF2B5EF4-FFF2-40B4-BE49-F238E27FC236}">
                <a16:creationId xmlns:a16="http://schemas.microsoft.com/office/drawing/2014/main" id="{F9619711-EACB-4A41-89AD-9CE2B0F03533}"/>
              </a:ext>
            </a:extLst>
          </p:cNvPr>
          <p:cNvSpPr txBox="1"/>
          <p:nvPr/>
        </p:nvSpPr>
        <p:spPr>
          <a:xfrm>
            <a:off x="3933056" y="4839613"/>
            <a:ext cx="603050" cy="430887"/>
          </a:xfrm>
          <a:prstGeom prst="rect">
            <a:avLst/>
          </a:prstGeom>
          <a:noFill/>
        </p:spPr>
        <p:txBody>
          <a:bodyPr wrap="none" rtlCol="0">
            <a:spAutoFit/>
          </a:bodyPr>
          <a:lstStyle/>
          <a:p>
            <a:pPr algn="ctr"/>
            <a:r>
              <a:rPr lang="en-DE" sz="1100" b="1" dirty="0"/>
              <a:t>DCM</a:t>
            </a:r>
          </a:p>
          <a:p>
            <a:pPr algn="ctr"/>
            <a:r>
              <a:rPr lang="en-DE" sz="1100" b="1" dirty="0"/>
              <a:t>(n=20)</a:t>
            </a:r>
          </a:p>
        </p:txBody>
      </p:sp>
    </p:spTree>
    <p:extLst>
      <p:ext uri="{BB962C8B-B14F-4D97-AF65-F5344CB8AC3E}">
        <p14:creationId xmlns:p14="http://schemas.microsoft.com/office/powerpoint/2010/main" val="3733496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TextBox 1"/>
          <p:cNvSpPr txBox="1">
            <a:spLocks noChangeArrowheads="1"/>
          </p:cNvSpPr>
          <p:nvPr/>
        </p:nvSpPr>
        <p:spPr bwMode="auto">
          <a:xfrm>
            <a:off x="44450" y="34925"/>
            <a:ext cx="172675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cs typeface="Arial" charset="0"/>
              </a:rPr>
              <a:t>Supplemental Figure 2</a:t>
            </a:r>
          </a:p>
        </p:txBody>
      </p:sp>
      <p:sp>
        <p:nvSpPr>
          <p:cNvPr id="112" name="Textfeld 795">
            <a:extLst>
              <a:ext uri="{FF2B5EF4-FFF2-40B4-BE49-F238E27FC236}">
                <a16:creationId xmlns:a16="http://schemas.microsoft.com/office/drawing/2014/main" id="{B906A5E3-755D-BA48-988C-0EA2C0B12452}"/>
              </a:ext>
            </a:extLst>
          </p:cNvPr>
          <p:cNvSpPr txBox="1"/>
          <p:nvPr/>
        </p:nvSpPr>
        <p:spPr>
          <a:xfrm>
            <a:off x="3340979" y="395536"/>
            <a:ext cx="508473" cy="276999"/>
          </a:xfrm>
          <a:prstGeom prst="rect">
            <a:avLst/>
          </a:prstGeom>
          <a:noFill/>
        </p:spPr>
        <p:txBody>
          <a:bodyPr wrap="none" rtlCol="0">
            <a:spAutoFit/>
          </a:bodyPr>
          <a:lstStyle/>
          <a:p>
            <a:r>
              <a:rPr lang="de-DE" sz="1200" b="1" dirty="0"/>
              <a:t>PCA</a:t>
            </a:r>
          </a:p>
        </p:txBody>
      </p:sp>
      <p:grpSp>
        <p:nvGrpSpPr>
          <p:cNvPr id="113" name="Group 112">
            <a:extLst>
              <a:ext uri="{FF2B5EF4-FFF2-40B4-BE49-F238E27FC236}">
                <a16:creationId xmlns:a16="http://schemas.microsoft.com/office/drawing/2014/main" id="{9E3F3DBF-BD3E-5748-BBFB-BE73A6B383E7}"/>
              </a:ext>
            </a:extLst>
          </p:cNvPr>
          <p:cNvGrpSpPr/>
          <p:nvPr/>
        </p:nvGrpSpPr>
        <p:grpSpPr>
          <a:xfrm>
            <a:off x="4941168" y="575556"/>
            <a:ext cx="1239774" cy="246221"/>
            <a:chOff x="4797152" y="389199"/>
            <a:chExt cx="1239774" cy="246221"/>
          </a:xfrm>
        </p:grpSpPr>
        <p:sp>
          <p:nvSpPr>
            <p:cNvPr id="114" name="Freeform 209">
              <a:extLst>
                <a:ext uri="{FF2B5EF4-FFF2-40B4-BE49-F238E27FC236}">
                  <a16:creationId xmlns:a16="http://schemas.microsoft.com/office/drawing/2014/main" id="{85C62A53-6489-E94D-AD84-5D6FE8163F8F}"/>
                </a:ext>
              </a:extLst>
            </p:cNvPr>
            <p:cNvSpPr>
              <a:spLocks noChangeAspect="1"/>
            </p:cNvSpPr>
            <p:nvPr/>
          </p:nvSpPr>
          <p:spPr bwMode="auto">
            <a:xfrm>
              <a:off x="5445224" y="509875"/>
              <a:ext cx="38117" cy="36000"/>
            </a:xfrm>
            <a:custGeom>
              <a:avLst/>
              <a:gdLst>
                <a:gd name="T0" fmla="*/ 73 w 73"/>
                <a:gd name="T1" fmla="*/ 36 h 71"/>
                <a:gd name="T2" fmla="*/ 73 w 73"/>
                <a:gd name="T3" fmla="*/ 45 h 71"/>
                <a:gd name="T4" fmla="*/ 66 w 73"/>
                <a:gd name="T5" fmla="*/ 58 h 71"/>
                <a:gd name="T6" fmla="*/ 51 w 73"/>
                <a:gd name="T7" fmla="*/ 71 h 71"/>
                <a:gd name="T8" fmla="*/ 22 w 73"/>
                <a:gd name="T9" fmla="*/ 71 h 71"/>
                <a:gd name="T10" fmla="*/ 6 w 73"/>
                <a:gd name="T11" fmla="*/ 58 h 71"/>
                <a:gd name="T12" fmla="*/ 0 w 73"/>
                <a:gd name="T13" fmla="*/ 45 h 71"/>
                <a:gd name="T14" fmla="*/ 0 w 73"/>
                <a:gd name="T15" fmla="*/ 36 h 71"/>
                <a:gd name="T16" fmla="*/ 0 w 73"/>
                <a:gd name="T17" fmla="*/ 27 h 71"/>
                <a:gd name="T18" fmla="*/ 6 w 73"/>
                <a:gd name="T19" fmla="*/ 13 h 71"/>
                <a:gd name="T20" fmla="*/ 22 w 73"/>
                <a:gd name="T21" fmla="*/ 0 h 71"/>
                <a:gd name="T22" fmla="*/ 51 w 73"/>
                <a:gd name="T23" fmla="*/ 0 h 71"/>
                <a:gd name="T24" fmla="*/ 66 w 73"/>
                <a:gd name="T25" fmla="*/ 13 h 71"/>
                <a:gd name="T26" fmla="*/ 73 w 73"/>
                <a:gd name="T27" fmla="*/ 27 h 71"/>
                <a:gd name="T28" fmla="*/ 73 w 73"/>
                <a:gd name="T29" fmla="*/ 3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71">
                  <a:moveTo>
                    <a:pt x="73" y="36"/>
                  </a:moveTo>
                  <a:lnTo>
                    <a:pt x="73" y="45"/>
                  </a:lnTo>
                  <a:lnTo>
                    <a:pt x="66" y="58"/>
                  </a:lnTo>
                  <a:lnTo>
                    <a:pt x="51" y="71"/>
                  </a:lnTo>
                  <a:lnTo>
                    <a:pt x="22" y="71"/>
                  </a:lnTo>
                  <a:lnTo>
                    <a:pt x="6" y="58"/>
                  </a:lnTo>
                  <a:lnTo>
                    <a:pt x="0" y="45"/>
                  </a:lnTo>
                  <a:lnTo>
                    <a:pt x="0" y="36"/>
                  </a:lnTo>
                  <a:lnTo>
                    <a:pt x="0" y="27"/>
                  </a:lnTo>
                  <a:lnTo>
                    <a:pt x="6" y="13"/>
                  </a:lnTo>
                  <a:lnTo>
                    <a:pt x="22" y="0"/>
                  </a:lnTo>
                  <a:lnTo>
                    <a:pt x="51" y="0"/>
                  </a:lnTo>
                  <a:lnTo>
                    <a:pt x="66" y="13"/>
                  </a:lnTo>
                  <a:lnTo>
                    <a:pt x="73" y="27"/>
                  </a:lnTo>
                  <a:lnTo>
                    <a:pt x="73" y="36"/>
                  </a:lnTo>
                  <a:close/>
                </a:path>
              </a:pathLst>
            </a:custGeom>
            <a:solidFill>
              <a:srgbClr val="0070B0"/>
            </a:solidFill>
            <a:ln w="4763">
              <a:solidFill>
                <a:srgbClr val="0070B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15" name="Freeform 211">
              <a:extLst>
                <a:ext uri="{FF2B5EF4-FFF2-40B4-BE49-F238E27FC236}">
                  <a16:creationId xmlns:a16="http://schemas.microsoft.com/office/drawing/2014/main" id="{8D1BB552-7A8D-374B-9690-3D3365B6EE03}"/>
                </a:ext>
              </a:extLst>
            </p:cNvPr>
            <p:cNvSpPr>
              <a:spLocks noChangeAspect="1"/>
            </p:cNvSpPr>
            <p:nvPr/>
          </p:nvSpPr>
          <p:spPr bwMode="auto">
            <a:xfrm>
              <a:off x="4797152" y="509875"/>
              <a:ext cx="38117" cy="36000"/>
            </a:xfrm>
            <a:custGeom>
              <a:avLst/>
              <a:gdLst>
                <a:gd name="T0" fmla="*/ 73 w 73"/>
                <a:gd name="T1" fmla="*/ 35 h 70"/>
                <a:gd name="T2" fmla="*/ 73 w 73"/>
                <a:gd name="T3" fmla="*/ 44 h 70"/>
                <a:gd name="T4" fmla="*/ 66 w 73"/>
                <a:gd name="T5" fmla="*/ 58 h 70"/>
                <a:gd name="T6" fmla="*/ 51 w 73"/>
                <a:gd name="T7" fmla="*/ 70 h 70"/>
                <a:gd name="T8" fmla="*/ 22 w 73"/>
                <a:gd name="T9" fmla="*/ 70 h 70"/>
                <a:gd name="T10" fmla="*/ 6 w 73"/>
                <a:gd name="T11" fmla="*/ 58 h 70"/>
                <a:gd name="T12" fmla="*/ 0 w 73"/>
                <a:gd name="T13" fmla="*/ 44 h 70"/>
                <a:gd name="T14" fmla="*/ 0 w 73"/>
                <a:gd name="T15" fmla="*/ 35 h 70"/>
                <a:gd name="T16" fmla="*/ 0 w 73"/>
                <a:gd name="T17" fmla="*/ 26 h 70"/>
                <a:gd name="T18" fmla="*/ 6 w 73"/>
                <a:gd name="T19" fmla="*/ 13 h 70"/>
                <a:gd name="T20" fmla="*/ 22 w 73"/>
                <a:gd name="T21" fmla="*/ 0 h 70"/>
                <a:gd name="T22" fmla="*/ 51 w 73"/>
                <a:gd name="T23" fmla="*/ 0 h 70"/>
                <a:gd name="T24" fmla="*/ 66 w 73"/>
                <a:gd name="T25" fmla="*/ 13 h 70"/>
                <a:gd name="T26" fmla="*/ 73 w 73"/>
                <a:gd name="T27" fmla="*/ 26 h 70"/>
                <a:gd name="T28" fmla="*/ 73 w 73"/>
                <a:gd name="T29" fmla="*/ 3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3" h="70">
                  <a:moveTo>
                    <a:pt x="73" y="35"/>
                  </a:moveTo>
                  <a:lnTo>
                    <a:pt x="73" y="44"/>
                  </a:lnTo>
                  <a:lnTo>
                    <a:pt x="66" y="58"/>
                  </a:lnTo>
                  <a:lnTo>
                    <a:pt x="51" y="70"/>
                  </a:lnTo>
                  <a:lnTo>
                    <a:pt x="22" y="70"/>
                  </a:lnTo>
                  <a:lnTo>
                    <a:pt x="6" y="58"/>
                  </a:lnTo>
                  <a:lnTo>
                    <a:pt x="0" y="44"/>
                  </a:lnTo>
                  <a:lnTo>
                    <a:pt x="0" y="35"/>
                  </a:lnTo>
                  <a:lnTo>
                    <a:pt x="0" y="26"/>
                  </a:lnTo>
                  <a:lnTo>
                    <a:pt x="6" y="13"/>
                  </a:lnTo>
                  <a:lnTo>
                    <a:pt x="22" y="0"/>
                  </a:lnTo>
                  <a:lnTo>
                    <a:pt x="51" y="0"/>
                  </a:lnTo>
                  <a:lnTo>
                    <a:pt x="66" y="13"/>
                  </a:lnTo>
                  <a:lnTo>
                    <a:pt x="73" y="26"/>
                  </a:lnTo>
                  <a:lnTo>
                    <a:pt x="73" y="35"/>
                  </a:lnTo>
                  <a:close/>
                </a:path>
              </a:pathLst>
            </a:custGeom>
            <a:solidFill>
              <a:srgbClr val="D45C00"/>
            </a:solidFill>
            <a:ln w="4763">
              <a:solidFill>
                <a:srgbClr val="D45C00"/>
              </a:solid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sp>
          <p:nvSpPr>
            <p:cNvPr id="116" name="Textfeld 2166">
              <a:extLst>
                <a:ext uri="{FF2B5EF4-FFF2-40B4-BE49-F238E27FC236}">
                  <a16:creationId xmlns:a16="http://schemas.microsoft.com/office/drawing/2014/main" id="{95C9374E-F964-8F40-8407-44F09DEA8C88}"/>
                </a:ext>
              </a:extLst>
            </p:cNvPr>
            <p:cNvSpPr txBox="1"/>
            <p:nvPr/>
          </p:nvSpPr>
          <p:spPr>
            <a:xfrm>
              <a:off x="4833156" y="389199"/>
              <a:ext cx="478016" cy="246221"/>
            </a:xfrm>
            <a:prstGeom prst="rect">
              <a:avLst/>
            </a:prstGeom>
            <a:noFill/>
          </p:spPr>
          <p:txBody>
            <a:bodyPr wrap="none" rtlCol="0">
              <a:spAutoFit/>
            </a:bodyPr>
            <a:lstStyle/>
            <a:p>
              <a:r>
                <a:rPr lang="en-US" sz="1000" dirty="0"/>
                <a:t>DCM</a:t>
              </a:r>
              <a:endParaRPr lang="de-DE" sz="1000" dirty="0"/>
            </a:p>
          </p:txBody>
        </p:sp>
        <p:sp>
          <p:nvSpPr>
            <p:cNvPr id="117" name="Textfeld 2166">
              <a:extLst>
                <a:ext uri="{FF2B5EF4-FFF2-40B4-BE49-F238E27FC236}">
                  <a16:creationId xmlns:a16="http://schemas.microsoft.com/office/drawing/2014/main" id="{A350EF9F-583B-2441-A22D-C08DB6DD6FEE}"/>
                </a:ext>
              </a:extLst>
            </p:cNvPr>
            <p:cNvSpPr txBox="1"/>
            <p:nvPr/>
          </p:nvSpPr>
          <p:spPr>
            <a:xfrm>
              <a:off x="5517232" y="389199"/>
              <a:ext cx="519694" cy="246221"/>
            </a:xfrm>
            <a:prstGeom prst="rect">
              <a:avLst/>
            </a:prstGeom>
            <a:noFill/>
          </p:spPr>
          <p:txBody>
            <a:bodyPr wrap="none" rtlCol="0">
              <a:spAutoFit/>
            </a:bodyPr>
            <a:lstStyle/>
            <a:p>
              <a:r>
                <a:rPr lang="en-US" sz="1000" dirty="0"/>
                <a:t>CTRL</a:t>
              </a:r>
              <a:endParaRPr lang="de-DE" sz="1000" dirty="0"/>
            </a:p>
          </p:txBody>
        </p:sp>
      </p:grpSp>
      <p:sp>
        <p:nvSpPr>
          <p:cNvPr id="8" name="Freeform 7">
            <a:extLst>
              <a:ext uri="{FF2B5EF4-FFF2-40B4-BE49-F238E27FC236}">
                <a16:creationId xmlns:a16="http://schemas.microsoft.com/office/drawing/2014/main" id="{DDACBBF5-9F5C-7F41-8F79-BC470723BD16}"/>
              </a:ext>
            </a:extLst>
          </p:cNvPr>
          <p:cNvSpPr/>
          <p:nvPr/>
        </p:nvSpPr>
        <p:spPr>
          <a:xfrm>
            <a:off x="919507" y="2515676"/>
            <a:ext cx="31037" cy="31021"/>
          </a:xfrm>
          <a:custGeom>
            <a:avLst/>
            <a:gdLst>
              <a:gd name="connsiteX0" fmla="*/ 31037 w 31037"/>
              <a:gd name="connsiteY0" fmla="*/ 15514 h 31021"/>
              <a:gd name="connsiteX1" fmla="*/ 0 w 31037"/>
              <a:gd name="connsiteY1" fmla="*/ 15514 h 31021"/>
              <a:gd name="connsiteX2" fmla="*/ 31037 w 31037"/>
              <a:gd name="connsiteY2" fmla="*/ 15514 h 31021"/>
            </a:gdLst>
            <a:ahLst/>
            <a:cxnLst>
              <a:cxn ang="0">
                <a:pos x="connsiteX0" y="connsiteY0"/>
              </a:cxn>
              <a:cxn ang="0">
                <a:pos x="connsiteX1" y="connsiteY1"/>
              </a:cxn>
              <a:cxn ang="0">
                <a:pos x="connsiteX2" y="connsiteY2"/>
              </a:cxn>
            </a:cxnLst>
            <a:rect l="l" t="t" r="r" b="b"/>
            <a:pathLst>
              <a:path w="31037" h="31021">
                <a:moveTo>
                  <a:pt x="31037" y="15514"/>
                </a:moveTo>
                <a:cubicBezTo>
                  <a:pt x="31037" y="36191"/>
                  <a:pt x="0" y="36191"/>
                  <a:pt x="0" y="15514"/>
                </a:cubicBezTo>
                <a:cubicBezTo>
                  <a:pt x="0" y="-5171"/>
                  <a:pt x="31037" y="-5171"/>
                  <a:pt x="31037"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9" name="Freeform 8">
            <a:extLst>
              <a:ext uri="{FF2B5EF4-FFF2-40B4-BE49-F238E27FC236}">
                <a16:creationId xmlns:a16="http://schemas.microsoft.com/office/drawing/2014/main" id="{0EF5F5CE-C421-2345-BF24-851554708960}"/>
              </a:ext>
            </a:extLst>
          </p:cNvPr>
          <p:cNvSpPr/>
          <p:nvPr/>
        </p:nvSpPr>
        <p:spPr>
          <a:xfrm>
            <a:off x="1101049" y="3194364"/>
            <a:ext cx="31003" cy="31021"/>
          </a:xfrm>
          <a:custGeom>
            <a:avLst/>
            <a:gdLst>
              <a:gd name="connsiteX0" fmla="*/ 31004 w 31003"/>
              <a:gd name="connsiteY0" fmla="*/ 15514 h 31021"/>
              <a:gd name="connsiteX1" fmla="*/ 0 w 31003"/>
              <a:gd name="connsiteY1" fmla="*/ 15514 h 31021"/>
              <a:gd name="connsiteX2" fmla="*/ 31004 w 31003"/>
              <a:gd name="connsiteY2" fmla="*/ 15514 h 31021"/>
            </a:gdLst>
            <a:ahLst/>
            <a:cxnLst>
              <a:cxn ang="0">
                <a:pos x="connsiteX0" y="connsiteY0"/>
              </a:cxn>
              <a:cxn ang="0">
                <a:pos x="connsiteX1" y="connsiteY1"/>
              </a:cxn>
              <a:cxn ang="0">
                <a:pos x="connsiteX2" y="connsiteY2"/>
              </a:cxn>
            </a:cxnLst>
            <a:rect l="l" t="t" r="r" b="b"/>
            <a:pathLst>
              <a:path w="31003" h="31021">
                <a:moveTo>
                  <a:pt x="31004" y="15514"/>
                </a:moveTo>
                <a:cubicBezTo>
                  <a:pt x="31004" y="36191"/>
                  <a:pt x="0" y="36191"/>
                  <a:pt x="0" y="15514"/>
                </a:cubicBezTo>
                <a:cubicBezTo>
                  <a:pt x="0" y="-5171"/>
                  <a:pt x="31004" y="-5171"/>
                  <a:pt x="31004"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12" name="Freeform 11">
            <a:extLst>
              <a:ext uri="{FF2B5EF4-FFF2-40B4-BE49-F238E27FC236}">
                <a16:creationId xmlns:a16="http://schemas.microsoft.com/office/drawing/2014/main" id="{91064089-2B56-D644-88E4-B5082794DC23}"/>
              </a:ext>
            </a:extLst>
          </p:cNvPr>
          <p:cNvSpPr/>
          <p:nvPr/>
        </p:nvSpPr>
        <p:spPr>
          <a:xfrm>
            <a:off x="909369" y="2867170"/>
            <a:ext cx="31036" cy="31039"/>
          </a:xfrm>
          <a:custGeom>
            <a:avLst/>
            <a:gdLst>
              <a:gd name="connsiteX0" fmla="*/ 31036 w 31036"/>
              <a:gd name="connsiteY0" fmla="*/ 15532 h 31039"/>
              <a:gd name="connsiteX1" fmla="*/ 0 w 31036"/>
              <a:gd name="connsiteY1" fmla="*/ 15532 h 31039"/>
              <a:gd name="connsiteX2" fmla="*/ 31036 w 31036"/>
              <a:gd name="connsiteY2" fmla="*/ 15532 h 31039"/>
            </a:gdLst>
            <a:ahLst/>
            <a:cxnLst>
              <a:cxn ang="0">
                <a:pos x="connsiteX0" y="connsiteY0"/>
              </a:cxn>
              <a:cxn ang="0">
                <a:pos x="connsiteX1" y="connsiteY1"/>
              </a:cxn>
              <a:cxn ang="0">
                <a:pos x="connsiteX2" y="connsiteY2"/>
              </a:cxn>
            </a:cxnLst>
            <a:rect l="l" t="t" r="r" b="b"/>
            <a:pathLst>
              <a:path w="31036" h="31039">
                <a:moveTo>
                  <a:pt x="31036" y="15532"/>
                </a:moveTo>
                <a:cubicBezTo>
                  <a:pt x="31036" y="36209"/>
                  <a:pt x="0" y="36209"/>
                  <a:pt x="0" y="15532"/>
                </a:cubicBezTo>
                <a:cubicBezTo>
                  <a:pt x="0" y="-5177"/>
                  <a:pt x="31036" y="-5177"/>
                  <a:pt x="3103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13" name="Freeform 12">
            <a:extLst>
              <a:ext uri="{FF2B5EF4-FFF2-40B4-BE49-F238E27FC236}">
                <a16:creationId xmlns:a16="http://schemas.microsoft.com/office/drawing/2014/main" id="{C90D60A8-D552-D045-B3A1-EEFC9F00CAB3}"/>
              </a:ext>
            </a:extLst>
          </p:cNvPr>
          <p:cNvSpPr/>
          <p:nvPr/>
        </p:nvSpPr>
        <p:spPr>
          <a:xfrm>
            <a:off x="1009022" y="3049195"/>
            <a:ext cx="31036" cy="31021"/>
          </a:xfrm>
          <a:custGeom>
            <a:avLst/>
            <a:gdLst>
              <a:gd name="connsiteX0" fmla="*/ 31036 w 31036"/>
              <a:gd name="connsiteY0" fmla="*/ 15514 h 31021"/>
              <a:gd name="connsiteX1" fmla="*/ 0 w 31036"/>
              <a:gd name="connsiteY1" fmla="*/ 15514 h 31021"/>
              <a:gd name="connsiteX2" fmla="*/ 31036 w 31036"/>
              <a:gd name="connsiteY2" fmla="*/ 15514 h 31021"/>
            </a:gdLst>
            <a:ahLst/>
            <a:cxnLst>
              <a:cxn ang="0">
                <a:pos x="connsiteX0" y="connsiteY0"/>
              </a:cxn>
              <a:cxn ang="0">
                <a:pos x="connsiteX1" y="connsiteY1"/>
              </a:cxn>
              <a:cxn ang="0">
                <a:pos x="connsiteX2" y="connsiteY2"/>
              </a:cxn>
            </a:cxnLst>
            <a:rect l="l" t="t" r="r" b="b"/>
            <a:pathLst>
              <a:path w="31036"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14" name="Freeform 13">
            <a:extLst>
              <a:ext uri="{FF2B5EF4-FFF2-40B4-BE49-F238E27FC236}">
                <a16:creationId xmlns:a16="http://schemas.microsoft.com/office/drawing/2014/main" id="{8BA9FCD4-9032-FA4B-8D06-1B13ECEE093F}"/>
              </a:ext>
            </a:extLst>
          </p:cNvPr>
          <p:cNvSpPr/>
          <p:nvPr/>
        </p:nvSpPr>
        <p:spPr>
          <a:xfrm>
            <a:off x="986511" y="3166924"/>
            <a:ext cx="31037" cy="31021"/>
          </a:xfrm>
          <a:custGeom>
            <a:avLst/>
            <a:gdLst>
              <a:gd name="connsiteX0" fmla="*/ 31037 w 31037"/>
              <a:gd name="connsiteY0" fmla="*/ 15514 h 31021"/>
              <a:gd name="connsiteX1" fmla="*/ 0 w 31037"/>
              <a:gd name="connsiteY1" fmla="*/ 15514 h 31021"/>
              <a:gd name="connsiteX2" fmla="*/ 31037 w 31037"/>
              <a:gd name="connsiteY2" fmla="*/ 15514 h 31021"/>
            </a:gdLst>
            <a:ahLst/>
            <a:cxnLst>
              <a:cxn ang="0">
                <a:pos x="connsiteX0" y="connsiteY0"/>
              </a:cxn>
              <a:cxn ang="0">
                <a:pos x="connsiteX1" y="connsiteY1"/>
              </a:cxn>
              <a:cxn ang="0">
                <a:pos x="connsiteX2" y="connsiteY2"/>
              </a:cxn>
            </a:cxnLst>
            <a:rect l="l" t="t" r="r" b="b"/>
            <a:pathLst>
              <a:path w="31037" h="31021">
                <a:moveTo>
                  <a:pt x="31037" y="15514"/>
                </a:moveTo>
                <a:cubicBezTo>
                  <a:pt x="31037" y="36191"/>
                  <a:pt x="0" y="36191"/>
                  <a:pt x="0" y="15514"/>
                </a:cubicBezTo>
                <a:cubicBezTo>
                  <a:pt x="0" y="-5171"/>
                  <a:pt x="31037" y="-5171"/>
                  <a:pt x="31037"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15" name="Freeform 14">
            <a:extLst>
              <a:ext uri="{FF2B5EF4-FFF2-40B4-BE49-F238E27FC236}">
                <a16:creationId xmlns:a16="http://schemas.microsoft.com/office/drawing/2014/main" id="{BBF91DA4-67C3-8142-B8AE-6133AC87317D}"/>
              </a:ext>
            </a:extLst>
          </p:cNvPr>
          <p:cNvSpPr/>
          <p:nvPr/>
        </p:nvSpPr>
        <p:spPr>
          <a:xfrm>
            <a:off x="879231" y="2714431"/>
            <a:ext cx="31037" cy="31045"/>
          </a:xfrm>
          <a:custGeom>
            <a:avLst/>
            <a:gdLst>
              <a:gd name="connsiteX0" fmla="*/ 31037 w 31037"/>
              <a:gd name="connsiteY0" fmla="*/ 15538 h 31045"/>
              <a:gd name="connsiteX1" fmla="*/ 0 w 31037"/>
              <a:gd name="connsiteY1" fmla="*/ 15538 h 31045"/>
              <a:gd name="connsiteX2" fmla="*/ 31037 w 31037"/>
              <a:gd name="connsiteY2" fmla="*/ 15538 h 31045"/>
            </a:gdLst>
            <a:ahLst/>
            <a:cxnLst>
              <a:cxn ang="0">
                <a:pos x="connsiteX0" y="connsiteY0"/>
              </a:cxn>
              <a:cxn ang="0">
                <a:pos x="connsiteX1" y="connsiteY1"/>
              </a:cxn>
              <a:cxn ang="0">
                <a:pos x="connsiteX2" y="connsiteY2"/>
              </a:cxn>
            </a:cxnLst>
            <a:rect l="l" t="t" r="r" b="b"/>
            <a:pathLst>
              <a:path w="31037" h="31045">
                <a:moveTo>
                  <a:pt x="31037" y="15538"/>
                </a:moveTo>
                <a:cubicBezTo>
                  <a:pt x="31037" y="36215"/>
                  <a:pt x="0" y="36215"/>
                  <a:pt x="0" y="15538"/>
                </a:cubicBezTo>
                <a:cubicBezTo>
                  <a:pt x="0" y="-5179"/>
                  <a:pt x="31037" y="-5179"/>
                  <a:pt x="31037" y="15538"/>
                </a:cubicBezTo>
              </a:path>
            </a:pathLst>
          </a:custGeom>
          <a:solidFill>
            <a:srgbClr val="0072B2"/>
          </a:solidFill>
          <a:ln w="12700" cap="rnd">
            <a:solidFill>
              <a:srgbClr val="0072B2"/>
            </a:solidFill>
            <a:prstDash val="solid"/>
            <a:round/>
          </a:ln>
        </p:spPr>
        <p:txBody>
          <a:bodyPr rtlCol="0" anchor="ctr"/>
          <a:lstStyle/>
          <a:p>
            <a:endParaRPr lang="en-DE"/>
          </a:p>
        </p:txBody>
      </p:sp>
      <p:sp>
        <p:nvSpPr>
          <p:cNvPr id="16" name="Freeform 15">
            <a:extLst>
              <a:ext uri="{FF2B5EF4-FFF2-40B4-BE49-F238E27FC236}">
                <a16:creationId xmlns:a16="http://schemas.microsoft.com/office/drawing/2014/main" id="{73A74DE8-E60D-8046-9115-C9B294F74A78}"/>
              </a:ext>
            </a:extLst>
          </p:cNvPr>
          <p:cNvSpPr/>
          <p:nvPr/>
        </p:nvSpPr>
        <p:spPr>
          <a:xfrm>
            <a:off x="967690" y="3117566"/>
            <a:ext cx="31037" cy="31015"/>
          </a:xfrm>
          <a:custGeom>
            <a:avLst/>
            <a:gdLst>
              <a:gd name="connsiteX0" fmla="*/ 31037 w 31037"/>
              <a:gd name="connsiteY0" fmla="*/ 15508 h 31015"/>
              <a:gd name="connsiteX1" fmla="*/ 0 w 31037"/>
              <a:gd name="connsiteY1" fmla="*/ 15508 h 31015"/>
              <a:gd name="connsiteX2" fmla="*/ 31037 w 31037"/>
              <a:gd name="connsiteY2" fmla="*/ 15508 h 31015"/>
            </a:gdLst>
            <a:ahLst/>
            <a:cxnLst>
              <a:cxn ang="0">
                <a:pos x="connsiteX0" y="connsiteY0"/>
              </a:cxn>
              <a:cxn ang="0">
                <a:pos x="connsiteX1" y="connsiteY1"/>
              </a:cxn>
              <a:cxn ang="0">
                <a:pos x="connsiteX2" y="connsiteY2"/>
              </a:cxn>
            </a:cxnLst>
            <a:rect l="l" t="t" r="r" b="b"/>
            <a:pathLst>
              <a:path w="31037" h="31015">
                <a:moveTo>
                  <a:pt x="31037" y="15508"/>
                </a:moveTo>
                <a:cubicBezTo>
                  <a:pt x="31037" y="36185"/>
                  <a:pt x="0" y="36185"/>
                  <a:pt x="0" y="15508"/>
                </a:cubicBezTo>
                <a:cubicBezTo>
                  <a:pt x="0" y="-5169"/>
                  <a:pt x="31037" y="-5169"/>
                  <a:pt x="31037"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17" name="Freeform 16">
            <a:extLst>
              <a:ext uri="{FF2B5EF4-FFF2-40B4-BE49-F238E27FC236}">
                <a16:creationId xmlns:a16="http://schemas.microsoft.com/office/drawing/2014/main" id="{B4CFA2E5-1476-CF44-A12E-97F0F13287C9}"/>
              </a:ext>
            </a:extLst>
          </p:cNvPr>
          <p:cNvSpPr/>
          <p:nvPr/>
        </p:nvSpPr>
        <p:spPr>
          <a:xfrm>
            <a:off x="900687" y="2589748"/>
            <a:ext cx="31037" cy="31045"/>
          </a:xfrm>
          <a:custGeom>
            <a:avLst/>
            <a:gdLst>
              <a:gd name="connsiteX0" fmla="*/ 31037 w 31037"/>
              <a:gd name="connsiteY0" fmla="*/ 15514 h 31045"/>
              <a:gd name="connsiteX1" fmla="*/ 0 w 31037"/>
              <a:gd name="connsiteY1" fmla="*/ 15514 h 31045"/>
              <a:gd name="connsiteX2" fmla="*/ 31037 w 31037"/>
              <a:gd name="connsiteY2" fmla="*/ 15514 h 31045"/>
            </a:gdLst>
            <a:ahLst/>
            <a:cxnLst>
              <a:cxn ang="0">
                <a:pos x="connsiteX0" y="connsiteY0"/>
              </a:cxn>
              <a:cxn ang="0">
                <a:pos x="connsiteX1" y="connsiteY1"/>
              </a:cxn>
              <a:cxn ang="0">
                <a:pos x="connsiteX2" y="connsiteY2"/>
              </a:cxn>
            </a:cxnLst>
            <a:rect l="l" t="t" r="r" b="b"/>
            <a:pathLst>
              <a:path w="31037" h="31045">
                <a:moveTo>
                  <a:pt x="31037" y="15514"/>
                </a:moveTo>
                <a:cubicBezTo>
                  <a:pt x="31037" y="36223"/>
                  <a:pt x="0" y="36223"/>
                  <a:pt x="0" y="15514"/>
                </a:cubicBezTo>
                <a:cubicBezTo>
                  <a:pt x="0" y="-5171"/>
                  <a:pt x="31037" y="-5171"/>
                  <a:pt x="31037"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18" name="Freeform 17">
            <a:extLst>
              <a:ext uri="{FF2B5EF4-FFF2-40B4-BE49-F238E27FC236}">
                <a16:creationId xmlns:a16="http://schemas.microsoft.com/office/drawing/2014/main" id="{8EB4C0B8-A094-E34E-983A-B575D3E829F5}"/>
              </a:ext>
            </a:extLst>
          </p:cNvPr>
          <p:cNvSpPr/>
          <p:nvPr/>
        </p:nvSpPr>
        <p:spPr>
          <a:xfrm>
            <a:off x="932406" y="2393793"/>
            <a:ext cx="31037" cy="31021"/>
          </a:xfrm>
          <a:custGeom>
            <a:avLst/>
            <a:gdLst>
              <a:gd name="connsiteX0" fmla="*/ 31037 w 31037"/>
              <a:gd name="connsiteY0" fmla="*/ 15508 h 31021"/>
              <a:gd name="connsiteX1" fmla="*/ 0 w 31037"/>
              <a:gd name="connsiteY1" fmla="*/ 15508 h 31021"/>
              <a:gd name="connsiteX2" fmla="*/ 31037 w 31037"/>
              <a:gd name="connsiteY2" fmla="*/ 15508 h 31021"/>
            </a:gdLst>
            <a:ahLst/>
            <a:cxnLst>
              <a:cxn ang="0">
                <a:pos x="connsiteX0" y="connsiteY0"/>
              </a:cxn>
              <a:cxn ang="0">
                <a:pos x="connsiteX1" y="connsiteY1"/>
              </a:cxn>
              <a:cxn ang="0">
                <a:pos x="connsiteX2" y="connsiteY2"/>
              </a:cxn>
            </a:cxnLst>
            <a:rect l="l" t="t" r="r" b="b"/>
            <a:pathLst>
              <a:path w="31037" h="31021">
                <a:moveTo>
                  <a:pt x="31037" y="15508"/>
                </a:moveTo>
                <a:cubicBezTo>
                  <a:pt x="31037" y="36193"/>
                  <a:pt x="0" y="36193"/>
                  <a:pt x="0" y="15508"/>
                </a:cubicBezTo>
                <a:cubicBezTo>
                  <a:pt x="0" y="-5169"/>
                  <a:pt x="31037" y="-5169"/>
                  <a:pt x="31037"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19" name="Freeform 18">
            <a:extLst>
              <a:ext uri="{FF2B5EF4-FFF2-40B4-BE49-F238E27FC236}">
                <a16:creationId xmlns:a16="http://schemas.microsoft.com/office/drawing/2014/main" id="{652E712A-C0D4-7949-87AF-6200C4F2117B}"/>
              </a:ext>
            </a:extLst>
          </p:cNvPr>
          <p:cNvSpPr/>
          <p:nvPr/>
        </p:nvSpPr>
        <p:spPr>
          <a:xfrm>
            <a:off x="1009673" y="3209689"/>
            <a:ext cx="31035" cy="31045"/>
          </a:xfrm>
          <a:custGeom>
            <a:avLst/>
            <a:gdLst>
              <a:gd name="connsiteX0" fmla="*/ 31036 w 31035"/>
              <a:gd name="connsiteY0" fmla="*/ 15532 h 31045"/>
              <a:gd name="connsiteX1" fmla="*/ 0 w 31035"/>
              <a:gd name="connsiteY1" fmla="*/ 15532 h 31045"/>
              <a:gd name="connsiteX2" fmla="*/ 31036 w 31035"/>
              <a:gd name="connsiteY2" fmla="*/ 15532 h 31045"/>
            </a:gdLst>
            <a:ahLst/>
            <a:cxnLst>
              <a:cxn ang="0">
                <a:pos x="connsiteX0" y="connsiteY0"/>
              </a:cxn>
              <a:cxn ang="0">
                <a:pos x="connsiteX1" y="connsiteY1"/>
              </a:cxn>
              <a:cxn ang="0">
                <a:pos x="connsiteX2" y="connsiteY2"/>
              </a:cxn>
            </a:cxnLst>
            <a:rect l="l" t="t" r="r" b="b"/>
            <a:pathLst>
              <a:path w="31035" h="31045">
                <a:moveTo>
                  <a:pt x="31036" y="15532"/>
                </a:moveTo>
                <a:cubicBezTo>
                  <a:pt x="31036" y="36217"/>
                  <a:pt x="0" y="36217"/>
                  <a:pt x="0" y="15532"/>
                </a:cubicBezTo>
                <a:cubicBezTo>
                  <a:pt x="0" y="-5177"/>
                  <a:pt x="31036" y="-5177"/>
                  <a:pt x="3103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20" name="Freeform 19">
            <a:extLst>
              <a:ext uri="{FF2B5EF4-FFF2-40B4-BE49-F238E27FC236}">
                <a16:creationId xmlns:a16="http://schemas.microsoft.com/office/drawing/2014/main" id="{0E132AE7-D92A-604E-BA14-8FEDFC1EB1EC}"/>
              </a:ext>
            </a:extLst>
          </p:cNvPr>
          <p:cNvSpPr/>
          <p:nvPr/>
        </p:nvSpPr>
        <p:spPr>
          <a:xfrm>
            <a:off x="855108" y="2563188"/>
            <a:ext cx="31006" cy="31045"/>
          </a:xfrm>
          <a:custGeom>
            <a:avLst/>
            <a:gdLst>
              <a:gd name="connsiteX0" fmla="*/ 31006 w 31006"/>
              <a:gd name="connsiteY0" fmla="*/ 15532 h 31045"/>
              <a:gd name="connsiteX1" fmla="*/ 0 w 31006"/>
              <a:gd name="connsiteY1" fmla="*/ 15532 h 31045"/>
              <a:gd name="connsiteX2" fmla="*/ 31006 w 31006"/>
              <a:gd name="connsiteY2" fmla="*/ 15532 h 31045"/>
            </a:gdLst>
            <a:ahLst/>
            <a:cxnLst>
              <a:cxn ang="0">
                <a:pos x="connsiteX0" y="connsiteY0"/>
              </a:cxn>
              <a:cxn ang="0">
                <a:pos x="connsiteX1" y="connsiteY1"/>
              </a:cxn>
              <a:cxn ang="0">
                <a:pos x="connsiteX2" y="connsiteY2"/>
              </a:cxn>
            </a:cxnLst>
            <a:rect l="l" t="t" r="r" b="b"/>
            <a:pathLst>
              <a:path w="31006" h="31045">
                <a:moveTo>
                  <a:pt x="31006" y="15532"/>
                </a:moveTo>
                <a:cubicBezTo>
                  <a:pt x="31006" y="36217"/>
                  <a:pt x="0" y="36217"/>
                  <a:pt x="0" y="15532"/>
                </a:cubicBezTo>
                <a:cubicBezTo>
                  <a:pt x="0" y="-5177"/>
                  <a:pt x="31006" y="-5177"/>
                  <a:pt x="3100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21" name="Freeform 20">
            <a:extLst>
              <a:ext uri="{FF2B5EF4-FFF2-40B4-BE49-F238E27FC236}">
                <a16:creationId xmlns:a16="http://schemas.microsoft.com/office/drawing/2014/main" id="{0FFDD27D-DD2D-574E-8AE3-4A5CE5EF54A9}"/>
              </a:ext>
            </a:extLst>
          </p:cNvPr>
          <p:cNvSpPr/>
          <p:nvPr/>
        </p:nvSpPr>
        <p:spPr>
          <a:xfrm>
            <a:off x="978016" y="2245378"/>
            <a:ext cx="31037" cy="31045"/>
          </a:xfrm>
          <a:custGeom>
            <a:avLst/>
            <a:gdLst>
              <a:gd name="connsiteX0" fmla="*/ 31037 w 31037"/>
              <a:gd name="connsiteY0" fmla="*/ 15532 h 31045"/>
              <a:gd name="connsiteX1" fmla="*/ 0 w 31037"/>
              <a:gd name="connsiteY1" fmla="*/ 15532 h 31045"/>
              <a:gd name="connsiteX2" fmla="*/ 31037 w 31037"/>
              <a:gd name="connsiteY2" fmla="*/ 15532 h 31045"/>
            </a:gdLst>
            <a:ahLst/>
            <a:cxnLst>
              <a:cxn ang="0">
                <a:pos x="connsiteX0" y="connsiteY0"/>
              </a:cxn>
              <a:cxn ang="0">
                <a:pos x="connsiteX1" y="connsiteY1"/>
              </a:cxn>
              <a:cxn ang="0">
                <a:pos x="connsiteX2" y="connsiteY2"/>
              </a:cxn>
            </a:cxnLst>
            <a:rect l="l" t="t" r="r" b="b"/>
            <a:pathLst>
              <a:path w="31037" h="31045">
                <a:moveTo>
                  <a:pt x="31037" y="15532"/>
                </a:moveTo>
                <a:cubicBezTo>
                  <a:pt x="31037" y="36217"/>
                  <a:pt x="0" y="36217"/>
                  <a:pt x="0" y="15532"/>
                </a:cubicBezTo>
                <a:cubicBezTo>
                  <a:pt x="0" y="-5177"/>
                  <a:pt x="31037" y="-5177"/>
                  <a:pt x="31037"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22" name="Freeform 21">
            <a:extLst>
              <a:ext uri="{FF2B5EF4-FFF2-40B4-BE49-F238E27FC236}">
                <a16:creationId xmlns:a16="http://schemas.microsoft.com/office/drawing/2014/main" id="{F1EFE2E9-EBA6-ED47-BAA9-156980E9FE0C}"/>
              </a:ext>
            </a:extLst>
          </p:cNvPr>
          <p:cNvSpPr/>
          <p:nvPr/>
        </p:nvSpPr>
        <p:spPr>
          <a:xfrm>
            <a:off x="965458" y="3177693"/>
            <a:ext cx="31036" cy="31045"/>
          </a:xfrm>
          <a:custGeom>
            <a:avLst/>
            <a:gdLst>
              <a:gd name="connsiteX0" fmla="*/ 31036 w 31036"/>
              <a:gd name="connsiteY0" fmla="*/ 15532 h 31045"/>
              <a:gd name="connsiteX1" fmla="*/ 0 w 31036"/>
              <a:gd name="connsiteY1" fmla="*/ 15532 h 31045"/>
              <a:gd name="connsiteX2" fmla="*/ 31036 w 31036"/>
              <a:gd name="connsiteY2" fmla="*/ 15532 h 31045"/>
            </a:gdLst>
            <a:ahLst/>
            <a:cxnLst>
              <a:cxn ang="0">
                <a:pos x="connsiteX0" y="connsiteY0"/>
              </a:cxn>
              <a:cxn ang="0">
                <a:pos x="connsiteX1" y="connsiteY1"/>
              </a:cxn>
              <a:cxn ang="0">
                <a:pos x="connsiteX2" y="connsiteY2"/>
              </a:cxn>
            </a:cxnLst>
            <a:rect l="l" t="t" r="r" b="b"/>
            <a:pathLst>
              <a:path w="31036" h="31045">
                <a:moveTo>
                  <a:pt x="31036" y="15532"/>
                </a:moveTo>
                <a:cubicBezTo>
                  <a:pt x="31036" y="36217"/>
                  <a:pt x="0" y="36217"/>
                  <a:pt x="0" y="15532"/>
                </a:cubicBezTo>
                <a:cubicBezTo>
                  <a:pt x="0" y="-5177"/>
                  <a:pt x="31036" y="-5177"/>
                  <a:pt x="3103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23" name="Freeform 22">
            <a:extLst>
              <a:ext uri="{FF2B5EF4-FFF2-40B4-BE49-F238E27FC236}">
                <a16:creationId xmlns:a16="http://schemas.microsoft.com/office/drawing/2014/main" id="{71D180A7-884C-3F4C-9741-356694F36F25}"/>
              </a:ext>
            </a:extLst>
          </p:cNvPr>
          <p:cNvSpPr/>
          <p:nvPr/>
        </p:nvSpPr>
        <p:spPr>
          <a:xfrm>
            <a:off x="984248" y="2539893"/>
            <a:ext cx="31036" cy="31021"/>
          </a:xfrm>
          <a:custGeom>
            <a:avLst/>
            <a:gdLst>
              <a:gd name="connsiteX0" fmla="*/ 31036 w 31036"/>
              <a:gd name="connsiteY0" fmla="*/ 15514 h 31021"/>
              <a:gd name="connsiteX1" fmla="*/ 0 w 31036"/>
              <a:gd name="connsiteY1" fmla="*/ 15514 h 31021"/>
              <a:gd name="connsiteX2" fmla="*/ 31036 w 31036"/>
              <a:gd name="connsiteY2" fmla="*/ 15514 h 31021"/>
            </a:gdLst>
            <a:ahLst/>
            <a:cxnLst>
              <a:cxn ang="0">
                <a:pos x="connsiteX0" y="connsiteY0"/>
              </a:cxn>
              <a:cxn ang="0">
                <a:pos x="connsiteX1" y="connsiteY1"/>
              </a:cxn>
              <a:cxn ang="0">
                <a:pos x="connsiteX2" y="connsiteY2"/>
              </a:cxn>
            </a:cxnLst>
            <a:rect l="l" t="t" r="r" b="b"/>
            <a:pathLst>
              <a:path w="31036"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24" name="Freeform 23">
            <a:extLst>
              <a:ext uri="{FF2B5EF4-FFF2-40B4-BE49-F238E27FC236}">
                <a16:creationId xmlns:a16="http://schemas.microsoft.com/office/drawing/2014/main" id="{7F4769A3-CF5B-D24E-8856-BC0D2C8D81F1}"/>
              </a:ext>
            </a:extLst>
          </p:cNvPr>
          <p:cNvSpPr/>
          <p:nvPr/>
        </p:nvSpPr>
        <p:spPr>
          <a:xfrm>
            <a:off x="1146999" y="3986502"/>
            <a:ext cx="31003" cy="31021"/>
          </a:xfrm>
          <a:custGeom>
            <a:avLst/>
            <a:gdLst>
              <a:gd name="connsiteX0" fmla="*/ 31004 w 31003"/>
              <a:gd name="connsiteY0" fmla="*/ 15514 h 31021"/>
              <a:gd name="connsiteX1" fmla="*/ 0 w 31003"/>
              <a:gd name="connsiteY1" fmla="*/ 15514 h 31021"/>
              <a:gd name="connsiteX2" fmla="*/ 31004 w 31003"/>
              <a:gd name="connsiteY2" fmla="*/ 15514 h 31021"/>
            </a:gdLst>
            <a:ahLst/>
            <a:cxnLst>
              <a:cxn ang="0">
                <a:pos x="connsiteX0" y="connsiteY0"/>
              </a:cxn>
              <a:cxn ang="0">
                <a:pos x="connsiteX1" y="connsiteY1"/>
              </a:cxn>
              <a:cxn ang="0">
                <a:pos x="connsiteX2" y="connsiteY2"/>
              </a:cxn>
            </a:cxnLst>
            <a:rect l="l" t="t" r="r" b="b"/>
            <a:pathLst>
              <a:path w="31003" h="31021">
                <a:moveTo>
                  <a:pt x="31004" y="15514"/>
                </a:moveTo>
                <a:cubicBezTo>
                  <a:pt x="31004" y="36191"/>
                  <a:pt x="0" y="36191"/>
                  <a:pt x="0" y="15514"/>
                </a:cubicBezTo>
                <a:cubicBezTo>
                  <a:pt x="0" y="-5171"/>
                  <a:pt x="31004" y="-5171"/>
                  <a:pt x="31004"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25" name="Freeform 24">
            <a:extLst>
              <a:ext uri="{FF2B5EF4-FFF2-40B4-BE49-F238E27FC236}">
                <a16:creationId xmlns:a16="http://schemas.microsoft.com/office/drawing/2014/main" id="{7F3F0EA2-1F17-9A4F-8677-73D0F1F10E86}"/>
              </a:ext>
            </a:extLst>
          </p:cNvPr>
          <p:cNvSpPr/>
          <p:nvPr/>
        </p:nvSpPr>
        <p:spPr>
          <a:xfrm>
            <a:off x="1023811" y="3136418"/>
            <a:ext cx="31034" cy="31015"/>
          </a:xfrm>
          <a:custGeom>
            <a:avLst/>
            <a:gdLst>
              <a:gd name="connsiteX0" fmla="*/ 31034 w 31034"/>
              <a:gd name="connsiteY0" fmla="*/ 15508 h 31015"/>
              <a:gd name="connsiteX1" fmla="*/ 0 w 31034"/>
              <a:gd name="connsiteY1" fmla="*/ 15508 h 31015"/>
              <a:gd name="connsiteX2" fmla="*/ 31034 w 31034"/>
              <a:gd name="connsiteY2" fmla="*/ 15508 h 31015"/>
            </a:gdLst>
            <a:ahLst/>
            <a:cxnLst>
              <a:cxn ang="0">
                <a:pos x="connsiteX0" y="connsiteY0"/>
              </a:cxn>
              <a:cxn ang="0">
                <a:pos x="connsiteX1" y="connsiteY1"/>
              </a:cxn>
              <a:cxn ang="0">
                <a:pos x="connsiteX2" y="connsiteY2"/>
              </a:cxn>
            </a:cxnLst>
            <a:rect l="l" t="t" r="r" b="b"/>
            <a:pathLst>
              <a:path w="31034" h="31015">
                <a:moveTo>
                  <a:pt x="31034" y="15508"/>
                </a:moveTo>
                <a:cubicBezTo>
                  <a:pt x="31034" y="36185"/>
                  <a:pt x="0" y="36185"/>
                  <a:pt x="0" y="15508"/>
                </a:cubicBezTo>
                <a:cubicBezTo>
                  <a:pt x="0" y="-5169"/>
                  <a:pt x="31034" y="-5169"/>
                  <a:pt x="31034"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26" name="Freeform 25">
            <a:extLst>
              <a:ext uri="{FF2B5EF4-FFF2-40B4-BE49-F238E27FC236}">
                <a16:creationId xmlns:a16="http://schemas.microsoft.com/office/drawing/2014/main" id="{F267FC8E-0052-5648-9C06-6DE9BC1ECD91}"/>
              </a:ext>
            </a:extLst>
          </p:cNvPr>
          <p:cNvSpPr/>
          <p:nvPr/>
        </p:nvSpPr>
        <p:spPr>
          <a:xfrm>
            <a:off x="953025" y="1359810"/>
            <a:ext cx="31036" cy="31044"/>
          </a:xfrm>
          <a:custGeom>
            <a:avLst/>
            <a:gdLst>
              <a:gd name="connsiteX0" fmla="*/ 31036 w 31036"/>
              <a:gd name="connsiteY0" fmla="*/ 15511 h 31044"/>
              <a:gd name="connsiteX1" fmla="*/ 0 w 31036"/>
              <a:gd name="connsiteY1" fmla="*/ 15511 h 31044"/>
              <a:gd name="connsiteX2" fmla="*/ 31036 w 31036"/>
              <a:gd name="connsiteY2" fmla="*/ 15511 h 31044"/>
            </a:gdLst>
            <a:ahLst/>
            <a:cxnLst>
              <a:cxn ang="0">
                <a:pos x="connsiteX0" y="connsiteY0"/>
              </a:cxn>
              <a:cxn ang="0">
                <a:pos x="connsiteX1" y="connsiteY1"/>
              </a:cxn>
              <a:cxn ang="0">
                <a:pos x="connsiteX2" y="connsiteY2"/>
              </a:cxn>
            </a:cxnLst>
            <a:rect l="l" t="t" r="r" b="b"/>
            <a:pathLst>
              <a:path w="31036" h="31044">
                <a:moveTo>
                  <a:pt x="31036" y="15511"/>
                </a:moveTo>
                <a:cubicBezTo>
                  <a:pt x="31036" y="36223"/>
                  <a:pt x="0" y="36223"/>
                  <a:pt x="0" y="15511"/>
                </a:cubicBezTo>
                <a:cubicBezTo>
                  <a:pt x="0" y="-5170"/>
                  <a:pt x="31036" y="-5170"/>
                  <a:pt x="31036" y="15511"/>
                </a:cubicBezTo>
              </a:path>
            </a:pathLst>
          </a:custGeom>
          <a:solidFill>
            <a:srgbClr val="0072B2"/>
          </a:solidFill>
          <a:ln w="12700" cap="rnd">
            <a:solidFill>
              <a:srgbClr val="0072B2"/>
            </a:solidFill>
            <a:prstDash val="solid"/>
            <a:round/>
          </a:ln>
        </p:spPr>
        <p:txBody>
          <a:bodyPr rtlCol="0" anchor="ctr"/>
          <a:lstStyle/>
          <a:p>
            <a:endParaRPr lang="en-DE"/>
          </a:p>
        </p:txBody>
      </p:sp>
      <p:sp>
        <p:nvSpPr>
          <p:cNvPr id="27" name="Freeform 26">
            <a:extLst>
              <a:ext uri="{FF2B5EF4-FFF2-40B4-BE49-F238E27FC236}">
                <a16:creationId xmlns:a16="http://schemas.microsoft.com/office/drawing/2014/main" id="{FEB69FA4-7D13-4A40-A8BD-FE945285DE5F}"/>
              </a:ext>
            </a:extLst>
          </p:cNvPr>
          <p:cNvSpPr/>
          <p:nvPr/>
        </p:nvSpPr>
        <p:spPr>
          <a:xfrm>
            <a:off x="1005859" y="3667915"/>
            <a:ext cx="31037" cy="31021"/>
          </a:xfrm>
          <a:custGeom>
            <a:avLst/>
            <a:gdLst>
              <a:gd name="connsiteX0" fmla="*/ 31037 w 31037"/>
              <a:gd name="connsiteY0" fmla="*/ 15514 h 31021"/>
              <a:gd name="connsiteX1" fmla="*/ 0 w 31037"/>
              <a:gd name="connsiteY1" fmla="*/ 15514 h 31021"/>
              <a:gd name="connsiteX2" fmla="*/ 31037 w 31037"/>
              <a:gd name="connsiteY2" fmla="*/ 15514 h 31021"/>
            </a:gdLst>
            <a:ahLst/>
            <a:cxnLst>
              <a:cxn ang="0">
                <a:pos x="connsiteX0" y="connsiteY0"/>
              </a:cxn>
              <a:cxn ang="0">
                <a:pos x="connsiteX1" y="connsiteY1"/>
              </a:cxn>
              <a:cxn ang="0">
                <a:pos x="connsiteX2" y="connsiteY2"/>
              </a:cxn>
            </a:cxnLst>
            <a:rect l="l" t="t" r="r" b="b"/>
            <a:pathLst>
              <a:path w="31037" h="31021">
                <a:moveTo>
                  <a:pt x="31037" y="15514"/>
                </a:moveTo>
                <a:cubicBezTo>
                  <a:pt x="31037" y="36191"/>
                  <a:pt x="0" y="36191"/>
                  <a:pt x="0" y="15514"/>
                </a:cubicBezTo>
                <a:cubicBezTo>
                  <a:pt x="0" y="-5171"/>
                  <a:pt x="31037" y="-5171"/>
                  <a:pt x="31037"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28" name="Freeform 27">
            <a:extLst>
              <a:ext uri="{FF2B5EF4-FFF2-40B4-BE49-F238E27FC236}">
                <a16:creationId xmlns:a16="http://schemas.microsoft.com/office/drawing/2014/main" id="{79A82FCD-DD94-1046-AE65-647BD06058A0}"/>
              </a:ext>
            </a:extLst>
          </p:cNvPr>
          <p:cNvSpPr/>
          <p:nvPr/>
        </p:nvSpPr>
        <p:spPr>
          <a:xfrm>
            <a:off x="1109169" y="3273771"/>
            <a:ext cx="31003" cy="31021"/>
          </a:xfrm>
          <a:custGeom>
            <a:avLst/>
            <a:gdLst>
              <a:gd name="connsiteX0" fmla="*/ 31004 w 31003"/>
              <a:gd name="connsiteY0" fmla="*/ 15514 h 31021"/>
              <a:gd name="connsiteX1" fmla="*/ 0 w 31003"/>
              <a:gd name="connsiteY1" fmla="*/ 15514 h 31021"/>
              <a:gd name="connsiteX2" fmla="*/ 31004 w 31003"/>
              <a:gd name="connsiteY2" fmla="*/ 15514 h 31021"/>
            </a:gdLst>
            <a:ahLst/>
            <a:cxnLst>
              <a:cxn ang="0">
                <a:pos x="connsiteX0" y="connsiteY0"/>
              </a:cxn>
              <a:cxn ang="0">
                <a:pos x="connsiteX1" y="connsiteY1"/>
              </a:cxn>
              <a:cxn ang="0">
                <a:pos x="connsiteX2" y="connsiteY2"/>
              </a:cxn>
            </a:cxnLst>
            <a:rect l="l" t="t" r="r" b="b"/>
            <a:pathLst>
              <a:path w="31003" h="31021">
                <a:moveTo>
                  <a:pt x="31004" y="15514"/>
                </a:moveTo>
                <a:cubicBezTo>
                  <a:pt x="31004" y="36191"/>
                  <a:pt x="0" y="36191"/>
                  <a:pt x="0" y="15514"/>
                </a:cubicBezTo>
                <a:cubicBezTo>
                  <a:pt x="0" y="-5171"/>
                  <a:pt x="31004" y="-5171"/>
                  <a:pt x="31004"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29" name="Freeform 28">
            <a:extLst>
              <a:ext uri="{FF2B5EF4-FFF2-40B4-BE49-F238E27FC236}">
                <a16:creationId xmlns:a16="http://schemas.microsoft.com/office/drawing/2014/main" id="{AD1D279F-BC83-5B40-95C5-DF4C8C16223E}"/>
              </a:ext>
            </a:extLst>
          </p:cNvPr>
          <p:cNvSpPr/>
          <p:nvPr/>
        </p:nvSpPr>
        <p:spPr>
          <a:xfrm>
            <a:off x="1030013" y="1407777"/>
            <a:ext cx="31039" cy="31021"/>
          </a:xfrm>
          <a:custGeom>
            <a:avLst/>
            <a:gdLst>
              <a:gd name="connsiteX0" fmla="*/ 31040 w 31039"/>
              <a:gd name="connsiteY0" fmla="*/ 15511 h 31021"/>
              <a:gd name="connsiteX1" fmla="*/ 0 w 31039"/>
              <a:gd name="connsiteY1" fmla="*/ 15511 h 31021"/>
              <a:gd name="connsiteX2" fmla="*/ 31040 w 31039"/>
              <a:gd name="connsiteY2" fmla="*/ 15511 h 31021"/>
            </a:gdLst>
            <a:ahLst/>
            <a:cxnLst>
              <a:cxn ang="0">
                <a:pos x="connsiteX0" y="connsiteY0"/>
              </a:cxn>
              <a:cxn ang="0">
                <a:pos x="connsiteX1" y="connsiteY1"/>
              </a:cxn>
              <a:cxn ang="0">
                <a:pos x="connsiteX2" y="connsiteY2"/>
              </a:cxn>
            </a:cxnLst>
            <a:rect l="l" t="t" r="r" b="b"/>
            <a:pathLst>
              <a:path w="31039" h="31021">
                <a:moveTo>
                  <a:pt x="31040" y="15511"/>
                </a:moveTo>
                <a:cubicBezTo>
                  <a:pt x="31040" y="36191"/>
                  <a:pt x="0" y="36191"/>
                  <a:pt x="0" y="15511"/>
                </a:cubicBezTo>
                <a:cubicBezTo>
                  <a:pt x="0" y="-5170"/>
                  <a:pt x="31040" y="-5170"/>
                  <a:pt x="31040" y="15511"/>
                </a:cubicBezTo>
              </a:path>
            </a:pathLst>
          </a:custGeom>
          <a:solidFill>
            <a:srgbClr val="0072B2"/>
          </a:solidFill>
          <a:ln w="12700" cap="rnd">
            <a:solidFill>
              <a:srgbClr val="0072B2"/>
            </a:solidFill>
            <a:prstDash val="solid"/>
            <a:round/>
          </a:ln>
        </p:spPr>
        <p:txBody>
          <a:bodyPr rtlCol="0" anchor="ctr"/>
          <a:lstStyle/>
          <a:p>
            <a:endParaRPr lang="en-DE"/>
          </a:p>
        </p:txBody>
      </p:sp>
      <p:sp>
        <p:nvSpPr>
          <p:cNvPr id="30" name="Freeform 29">
            <a:extLst>
              <a:ext uri="{FF2B5EF4-FFF2-40B4-BE49-F238E27FC236}">
                <a16:creationId xmlns:a16="http://schemas.microsoft.com/office/drawing/2014/main" id="{6F6D7BDE-B8B3-F143-8F39-7BF176445D6B}"/>
              </a:ext>
            </a:extLst>
          </p:cNvPr>
          <p:cNvSpPr/>
          <p:nvPr/>
        </p:nvSpPr>
        <p:spPr>
          <a:xfrm>
            <a:off x="894579" y="3170986"/>
            <a:ext cx="31005" cy="31021"/>
          </a:xfrm>
          <a:custGeom>
            <a:avLst/>
            <a:gdLst>
              <a:gd name="connsiteX0" fmla="*/ 31005 w 31005"/>
              <a:gd name="connsiteY0" fmla="*/ 15508 h 31021"/>
              <a:gd name="connsiteX1" fmla="*/ 0 w 31005"/>
              <a:gd name="connsiteY1" fmla="*/ 15508 h 31021"/>
              <a:gd name="connsiteX2" fmla="*/ 31005 w 31005"/>
              <a:gd name="connsiteY2" fmla="*/ 15508 h 31021"/>
            </a:gdLst>
            <a:ahLst/>
            <a:cxnLst>
              <a:cxn ang="0">
                <a:pos x="connsiteX0" y="connsiteY0"/>
              </a:cxn>
              <a:cxn ang="0">
                <a:pos x="connsiteX1" y="connsiteY1"/>
              </a:cxn>
              <a:cxn ang="0">
                <a:pos x="connsiteX2" y="connsiteY2"/>
              </a:cxn>
            </a:cxnLst>
            <a:rect l="l" t="t" r="r" b="b"/>
            <a:pathLst>
              <a:path w="31005" h="31021">
                <a:moveTo>
                  <a:pt x="31005" y="15508"/>
                </a:moveTo>
                <a:cubicBezTo>
                  <a:pt x="31005" y="36193"/>
                  <a:pt x="0" y="36193"/>
                  <a:pt x="0" y="15508"/>
                </a:cubicBezTo>
                <a:cubicBezTo>
                  <a:pt x="0" y="-5169"/>
                  <a:pt x="31005" y="-5169"/>
                  <a:pt x="31005"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31" name="Freeform 30">
            <a:extLst>
              <a:ext uri="{FF2B5EF4-FFF2-40B4-BE49-F238E27FC236}">
                <a16:creationId xmlns:a16="http://schemas.microsoft.com/office/drawing/2014/main" id="{0D2C0B96-D873-D64A-BA33-00CEF34FF5A1}"/>
              </a:ext>
            </a:extLst>
          </p:cNvPr>
          <p:cNvSpPr/>
          <p:nvPr/>
        </p:nvSpPr>
        <p:spPr>
          <a:xfrm>
            <a:off x="1130720" y="3739694"/>
            <a:ext cx="31035" cy="31021"/>
          </a:xfrm>
          <a:custGeom>
            <a:avLst/>
            <a:gdLst>
              <a:gd name="connsiteX0" fmla="*/ 31036 w 31035"/>
              <a:gd name="connsiteY0" fmla="*/ 15514 h 31021"/>
              <a:gd name="connsiteX1" fmla="*/ 0 w 31035"/>
              <a:gd name="connsiteY1" fmla="*/ 15514 h 31021"/>
              <a:gd name="connsiteX2" fmla="*/ 31036 w 31035"/>
              <a:gd name="connsiteY2" fmla="*/ 15514 h 31021"/>
            </a:gdLst>
            <a:ahLst/>
            <a:cxnLst>
              <a:cxn ang="0">
                <a:pos x="connsiteX0" y="connsiteY0"/>
              </a:cxn>
              <a:cxn ang="0">
                <a:pos x="connsiteX1" y="connsiteY1"/>
              </a:cxn>
              <a:cxn ang="0">
                <a:pos x="connsiteX2" y="connsiteY2"/>
              </a:cxn>
            </a:cxnLst>
            <a:rect l="l" t="t" r="r" b="b"/>
            <a:pathLst>
              <a:path w="31035"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32" name="Freeform 31">
            <a:extLst>
              <a:ext uri="{FF2B5EF4-FFF2-40B4-BE49-F238E27FC236}">
                <a16:creationId xmlns:a16="http://schemas.microsoft.com/office/drawing/2014/main" id="{12D8DABB-91E6-3F4D-B20F-0D6260A8FC2C}"/>
              </a:ext>
            </a:extLst>
          </p:cNvPr>
          <p:cNvSpPr/>
          <p:nvPr/>
        </p:nvSpPr>
        <p:spPr>
          <a:xfrm>
            <a:off x="925553" y="4076109"/>
            <a:ext cx="31037" cy="31021"/>
          </a:xfrm>
          <a:custGeom>
            <a:avLst/>
            <a:gdLst>
              <a:gd name="connsiteX0" fmla="*/ 31037 w 31037"/>
              <a:gd name="connsiteY0" fmla="*/ 15514 h 31021"/>
              <a:gd name="connsiteX1" fmla="*/ 0 w 31037"/>
              <a:gd name="connsiteY1" fmla="*/ 15514 h 31021"/>
              <a:gd name="connsiteX2" fmla="*/ 31037 w 31037"/>
              <a:gd name="connsiteY2" fmla="*/ 15514 h 31021"/>
            </a:gdLst>
            <a:ahLst/>
            <a:cxnLst>
              <a:cxn ang="0">
                <a:pos x="connsiteX0" y="connsiteY0"/>
              </a:cxn>
              <a:cxn ang="0">
                <a:pos x="connsiteX1" y="connsiteY1"/>
              </a:cxn>
              <a:cxn ang="0">
                <a:pos x="connsiteX2" y="connsiteY2"/>
              </a:cxn>
            </a:cxnLst>
            <a:rect l="l" t="t" r="r" b="b"/>
            <a:pathLst>
              <a:path w="31037" h="31021">
                <a:moveTo>
                  <a:pt x="31037" y="15514"/>
                </a:moveTo>
                <a:cubicBezTo>
                  <a:pt x="31037" y="36191"/>
                  <a:pt x="0" y="36191"/>
                  <a:pt x="0" y="15514"/>
                </a:cubicBezTo>
                <a:cubicBezTo>
                  <a:pt x="0" y="-5171"/>
                  <a:pt x="31037" y="-5171"/>
                  <a:pt x="31037"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33" name="Freeform 32">
            <a:extLst>
              <a:ext uri="{FF2B5EF4-FFF2-40B4-BE49-F238E27FC236}">
                <a16:creationId xmlns:a16="http://schemas.microsoft.com/office/drawing/2014/main" id="{E1F0D544-39D0-B641-B956-76D2EFD3E8EB}"/>
              </a:ext>
            </a:extLst>
          </p:cNvPr>
          <p:cNvSpPr/>
          <p:nvPr/>
        </p:nvSpPr>
        <p:spPr>
          <a:xfrm>
            <a:off x="1009580" y="3168234"/>
            <a:ext cx="31033" cy="31045"/>
          </a:xfrm>
          <a:custGeom>
            <a:avLst/>
            <a:gdLst>
              <a:gd name="connsiteX0" fmla="*/ 31033 w 31033"/>
              <a:gd name="connsiteY0" fmla="*/ 15538 h 31045"/>
              <a:gd name="connsiteX1" fmla="*/ 0 w 31033"/>
              <a:gd name="connsiteY1" fmla="*/ 15538 h 31045"/>
              <a:gd name="connsiteX2" fmla="*/ 31033 w 31033"/>
              <a:gd name="connsiteY2" fmla="*/ 15538 h 31045"/>
            </a:gdLst>
            <a:ahLst/>
            <a:cxnLst>
              <a:cxn ang="0">
                <a:pos x="connsiteX0" y="connsiteY0"/>
              </a:cxn>
              <a:cxn ang="0">
                <a:pos x="connsiteX1" y="connsiteY1"/>
              </a:cxn>
              <a:cxn ang="0">
                <a:pos x="connsiteX2" y="connsiteY2"/>
              </a:cxn>
            </a:cxnLst>
            <a:rect l="l" t="t" r="r" b="b"/>
            <a:pathLst>
              <a:path w="31033" h="31045">
                <a:moveTo>
                  <a:pt x="31033" y="15538"/>
                </a:moveTo>
                <a:cubicBezTo>
                  <a:pt x="31033" y="36215"/>
                  <a:pt x="0" y="36215"/>
                  <a:pt x="0" y="15538"/>
                </a:cubicBezTo>
                <a:cubicBezTo>
                  <a:pt x="0" y="-5179"/>
                  <a:pt x="31033" y="-5179"/>
                  <a:pt x="31033" y="15538"/>
                </a:cubicBezTo>
              </a:path>
            </a:pathLst>
          </a:custGeom>
          <a:solidFill>
            <a:srgbClr val="0072B2"/>
          </a:solidFill>
          <a:ln w="12700" cap="rnd">
            <a:solidFill>
              <a:srgbClr val="0072B2"/>
            </a:solidFill>
            <a:prstDash val="solid"/>
            <a:round/>
          </a:ln>
        </p:spPr>
        <p:txBody>
          <a:bodyPr rtlCol="0" anchor="ctr"/>
          <a:lstStyle/>
          <a:p>
            <a:endParaRPr lang="en-DE"/>
          </a:p>
        </p:txBody>
      </p:sp>
      <p:sp>
        <p:nvSpPr>
          <p:cNvPr id="34" name="Freeform 33">
            <a:extLst>
              <a:ext uri="{FF2B5EF4-FFF2-40B4-BE49-F238E27FC236}">
                <a16:creationId xmlns:a16="http://schemas.microsoft.com/office/drawing/2014/main" id="{AAE584B5-BA8B-C441-83E1-0AADC1A8500E}"/>
              </a:ext>
            </a:extLst>
          </p:cNvPr>
          <p:cNvSpPr/>
          <p:nvPr/>
        </p:nvSpPr>
        <p:spPr>
          <a:xfrm>
            <a:off x="966885" y="2809925"/>
            <a:ext cx="31036" cy="31021"/>
          </a:xfrm>
          <a:custGeom>
            <a:avLst/>
            <a:gdLst>
              <a:gd name="connsiteX0" fmla="*/ 31036 w 31036"/>
              <a:gd name="connsiteY0" fmla="*/ 15508 h 31021"/>
              <a:gd name="connsiteX1" fmla="*/ 0 w 31036"/>
              <a:gd name="connsiteY1" fmla="*/ 15508 h 31021"/>
              <a:gd name="connsiteX2" fmla="*/ 31036 w 31036"/>
              <a:gd name="connsiteY2" fmla="*/ 15508 h 31021"/>
            </a:gdLst>
            <a:ahLst/>
            <a:cxnLst>
              <a:cxn ang="0">
                <a:pos x="connsiteX0" y="connsiteY0"/>
              </a:cxn>
              <a:cxn ang="0">
                <a:pos x="connsiteX1" y="connsiteY1"/>
              </a:cxn>
              <a:cxn ang="0">
                <a:pos x="connsiteX2" y="connsiteY2"/>
              </a:cxn>
            </a:cxnLst>
            <a:rect l="l" t="t" r="r" b="b"/>
            <a:pathLst>
              <a:path w="31036" h="31021">
                <a:moveTo>
                  <a:pt x="31036" y="15508"/>
                </a:moveTo>
                <a:cubicBezTo>
                  <a:pt x="31036" y="36193"/>
                  <a:pt x="0" y="36193"/>
                  <a:pt x="0" y="15508"/>
                </a:cubicBezTo>
                <a:cubicBezTo>
                  <a:pt x="0" y="-5169"/>
                  <a:pt x="31036" y="-5169"/>
                  <a:pt x="31036"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35" name="Freeform 34">
            <a:extLst>
              <a:ext uri="{FF2B5EF4-FFF2-40B4-BE49-F238E27FC236}">
                <a16:creationId xmlns:a16="http://schemas.microsoft.com/office/drawing/2014/main" id="{759E7F32-39DE-EA4D-AA94-4FDFB07E5A7F}"/>
              </a:ext>
            </a:extLst>
          </p:cNvPr>
          <p:cNvSpPr/>
          <p:nvPr/>
        </p:nvSpPr>
        <p:spPr>
          <a:xfrm>
            <a:off x="1149079" y="2467805"/>
            <a:ext cx="31035" cy="31021"/>
          </a:xfrm>
          <a:custGeom>
            <a:avLst/>
            <a:gdLst>
              <a:gd name="connsiteX0" fmla="*/ 31036 w 31035"/>
              <a:gd name="connsiteY0" fmla="*/ 15514 h 31021"/>
              <a:gd name="connsiteX1" fmla="*/ 0 w 31035"/>
              <a:gd name="connsiteY1" fmla="*/ 15514 h 31021"/>
              <a:gd name="connsiteX2" fmla="*/ 31036 w 31035"/>
              <a:gd name="connsiteY2" fmla="*/ 15514 h 31021"/>
            </a:gdLst>
            <a:ahLst/>
            <a:cxnLst>
              <a:cxn ang="0">
                <a:pos x="connsiteX0" y="connsiteY0"/>
              </a:cxn>
              <a:cxn ang="0">
                <a:pos x="connsiteX1" y="connsiteY1"/>
              </a:cxn>
              <a:cxn ang="0">
                <a:pos x="connsiteX2" y="connsiteY2"/>
              </a:cxn>
            </a:cxnLst>
            <a:rect l="l" t="t" r="r" b="b"/>
            <a:pathLst>
              <a:path w="31035"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36" name="Freeform 35">
            <a:extLst>
              <a:ext uri="{FF2B5EF4-FFF2-40B4-BE49-F238E27FC236}">
                <a16:creationId xmlns:a16="http://schemas.microsoft.com/office/drawing/2014/main" id="{F66E512B-CEE7-914B-BF09-F421931F62CA}"/>
              </a:ext>
            </a:extLst>
          </p:cNvPr>
          <p:cNvSpPr/>
          <p:nvPr/>
        </p:nvSpPr>
        <p:spPr>
          <a:xfrm>
            <a:off x="927414" y="2207358"/>
            <a:ext cx="31037" cy="31045"/>
          </a:xfrm>
          <a:custGeom>
            <a:avLst/>
            <a:gdLst>
              <a:gd name="connsiteX0" fmla="*/ 31037 w 31037"/>
              <a:gd name="connsiteY0" fmla="*/ 15508 h 31045"/>
              <a:gd name="connsiteX1" fmla="*/ 0 w 31037"/>
              <a:gd name="connsiteY1" fmla="*/ 15508 h 31045"/>
              <a:gd name="connsiteX2" fmla="*/ 31037 w 31037"/>
              <a:gd name="connsiteY2" fmla="*/ 15508 h 31045"/>
            </a:gdLst>
            <a:ahLst/>
            <a:cxnLst>
              <a:cxn ang="0">
                <a:pos x="connsiteX0" y="connsiteY0"/>
              </a:cxn>
              <a:cxn ang="0">
                <a:pos x="connsiteX1" y="connsiteY1"/>
              </a:cxn>
              <a:cxn ang="0">
                <a:pos x="connsiteX2" y="connsiteY2"/>
              </a:cxn>
            </a:cxnLst>
            <a:rect l="l" t="t" r="r" b="b"/>
            <a:pathLst>
              <a:path w="31037" h="31045">
                <a:moveTo>
                  <a:pt x="31037" y="15508"/>
                </a:moveTo>
                <a:cubicBezTo>
                  <a:pt x="31037" y="36225"/>
                  <a:pt x="0" y="36225"/>
                  <a:pt x="0" y="15508"/>
                </a:cubicBezTo>
                <a:cubicBezTo>
                  <a:pt x="0" y="-5169"/>
                  <a:pt x="31037" y="-5169"/>
                  <a:pt x="31037"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37" name="Freeform 36">
            <a:extLst>
              <a:ext uri="{FF2B5EF4-FFF2-40B4-BE49-F238E27FC236}">
                <a16:creationId xmlns:a16="http://schemas.microsoft.com/office/drawing/2014/main" id="{3C54B4BE-2F00-CC40-86EA-EE529365039E}"/>
              </a:ext>
            </a:extLst>
          </p:cNvPr>
          <p:cNvSpPr/>
          <p:nvPr/>
        </p:nvSpPr>
        <p:spPr>
          <a:xfrm>
            <a:off x="1237130" y="2774238"/>
            <a:ext cx="31011" cy="31021"/>
          </a:xfrm>
          <a:custGeom>
            <a:avLst/>
            <a:gdLst>
              <a:gd name="connsiteX0" fmla="*/ 31012 w 31011"/>
              <a:gd name="connsiteY0" fmla="*/ 15508 h 31021"/>
              <a:gd name="connsiteX1" fmla="*/ 0 w 31011"/>
              <a:gd name="connsiteY1" fmla="*/ 15508 h 31021"/>
              <a:gd name="connsiteX2" fmla="*/ 31012 w 31011"/>
              <a:gd name="connsiteY2" fmla="*/ 15508 h 31021"/>
            </a:gdLst>
            <a:ahLst/>
            <a:cxnLst>
              <a:cxn ang="0">
                <a:pos x="connsiteX0" y="connsiteY0"/>
              </a:cxn>
              <a:cxn ang="0">
                <a:pos x="connsiteX1" y="connsiteY1"/>
              </a:cxn>
              <a:cxn ang="0">
                <a:pos x="connsiteX2" y="connsiteY2"/>
              </a:cxn>
            </a:cxnLst>
            <a:rect l="l" t="t" r="r" b="b"/>
            <a:pathLst>
              <a:path w="31011" h="31021">
                <a:moveTo>
                  <a:pt x="31012" y="15508"/>
                </a:moveTo>
                <a:cubicBezTo>
                  <a:pt x="31012" y="36193"/>
                  <a:pt x="0" y="36193"/>
                  <a:pt x="0" y="15508"/>
                </a:cubicBezTo>
                <a:cubicBezTo>
                  <a:pt x="0" y="-5169"/>
                  <a:pt x="31012" y="-5169"/>
                  <a:pt x="31012"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38" name="Freeform 37">
            <a:extLst>
              <a:ext uri="{FF2B5EF4-FFF2-40B4-BE49-F238E27FC236}">
                <a16:creationId xmlns:a16="http://schemas.microsoft.com/office/drawing/2014/main" id="{B4441AD3-D0DA-0D47-A195-0613C05CD131}"/>
              </a:ext>
            </a:extLst>
          </p:cNvPr>
          <p:cNvSpPr/>
          <p:nvPr/>
        </p:nvSpPr>
        <p:spPr>
          <a:xfrm>
            <a:off x="968993" y="3463532"/>
            <a:ext cx="31037" cy="31045"/>
          </a:xfrm>
          <a:custGeom>
            <a:avLst/>
            <a:gdLst>
              <a:gd name="connsiteX0" fmla="*/ 31037 w 31037"/>
              <a:gd name="connsiteY0" fmla="*/ 15538 h 31045"/>
              <a:gd name="connsiteX1" fmla="*/ 0 w 31037"/>
              <a:gd name="connsiteY1" fmla="*/ 15538 h 31045"/>
              <a:gd name="connsiteX2" fmla="*/ 31037 w 31037"/>
              <a:gd name="connsiteY2" fmla="*/ 15538 h 31045"/>
            </a:gdLst>
            <a:ahLst/>
            <a:cxnLst>
              <a:cxn ang="0">
                <a:pos x="connsiteX0" y="connsiteY0"/>
              </a:cxn>
              <a:cxn ang="0">
                <a:pos x="connsiteX1" y="connsiteY1"/>
              </a:cxn>
              <a:cxn ang="0">
                <a:pos x="connsiteX2" y="connsiteY2"/>
              </a:cxn>
            </a:cxnLst>
            <a:rect l="l" t="t" r="r" b="b"/>
            <a:pathLst>
              <a:path w="31037" h="31045">
                <a:moveTo>
                  <a:pt x="31037" y="15538"/>
                </a:moveTo>
                <a:cubicBezTo>
                  <a:pt x="31037" y="36215"/>
                  <a:pt x="0" y="36215"/>
                  <a:pt x="0" y="15538"/>
                </a:cubicBezTo>
                <a:cubicBezTo>
                  <a:pt x="0" y="-5179"/>
                  <a:pt x="31037" y="-5179"/>
                  <a:pt x="31037" y="15538"/>
                </a:cubicBezTo>
              </a:path>
            </a:pathLst>
          </a:custGeom>
          <a:solidFill>
            <a:srgbClr val="0072B2"/>
          </a:solidFill>
          <a:ln w="12700" cap="rnd">
            <a:solidFill>
              <a:srgbClr val="0072B2"/>
            </a:solidFill>
            <a:prstDash val="solid"/>
            <a:round/>
          </a:ln>
        </p:spPr>
        <p:txBody>
          <a:bodyPr rtlCol="0" anchor="ctr"/>
          <a:lstStyle/>
          <a:p>
            <a:endParaRPr lang="en-DE"/>
          </a:p>
        </p:txBody>
      </p:sp>
      <p:sp>
        <p:nvSpPr>
          <p:cNvPr id="39" name="Freeform 38">
            <a:extLst>
              <a:ext uri="{FF2B5EF4-FFF2-40B4-BE49-F238E27FC236}">
                <a16:creationId xmlns:a16="http://schemas.microsoft.com/office/drawing/2014/main" id="{8E268010-50EE-F144-A3A1-CCD7436E20DD}"/>
              </a:ext>
            </a:extLst>
          </p:cNvPr>
          <p:cNvSpPr/>
          <p:nvPr/>
        </p:nvSpPr>
        <p:spPr>
          <a:xfrm>
            <a:off x="1057115" y="1650058"/>
            <a:ext cx="31035" cy="31045"/>
          </a:xfrm>
          <a:custGeom>
            <a:avLst/>
            <a:gdLst>
              <a:gd name="connsiteX0" fmla="*/ 31036 w 31035"/>
              <a:gd name="connsiteY0" fmla="*/ 15508 h 31045"/>
              <a:gd name="connsiteX1" fmla="*/ 0 w 31035"/>
              <a:gd name="connsiteY1" fmla="*/ 15508 h 31045"/>
              <a:gd name="connsiteX2" fmla="*/ 31036 w 31035"/>
              <a:gd name="connsiteY2" fmla="*/ 15508 h 31045"/>
            </a:gdLst>
            <a:ahLst/>
            <a:cxnLst>
              <a:cxn ang="0">
                <a:pos x="connsiteX0" y="connsiteY0"/>
              </a:cxn>
              <a:cxn ang="0">
                <a:pos x="connsiteX1" y="connsiteY1"/>
              </a:cxn>
              <a:cxn ang="0">
                <a:pos x="connsiteX2" y="connsiteY2"/>
              </a:cxn>
            </a:cxnLst>
            <a:rect l="l" t="t" r="r" b="b"/>
            <a:pathLst>
              <a:path w="31035" h="31045">
                <a:moveTo>
                  <a:pt x="31036" y="15508"/>
                </a:moveTo>
                <a:cubicBezTo>
                  <a:pt x="31036" y="36225"/>
                  <a:pt x="0" y="36225"/>
                  <a:pt x="0" y="15508"/>
                </a:cubicBezTo>
                <a:cubicBezTo>
                  <a:pt x="0" y="-5169"/>
                  <a:pt x="31036" y="-5169"/>
                  <a:pt x="31036"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40" name="Freeform 39">
            <a:extLst>
              <a:ext uri="{FF2B5EF4-FFF2-40B4-BE49-F238E27FC236}">
                <a16:creationId xmlns:a16="http://schemas.microsoft.com/office/drawing/2014/main" id="{2A912225-4D5C-CB4E-894B-08448774753B}"/>
              </a:ext>
            </a:extLst>
          </p:cNvPr>
          <p:cNvSpPr/>
          <p:nvPr/>
        </p:nvSpPr>
        <p:spPr>
          <a:xfrm>
            <a:off x="970946" y="2557753"/>
            <a:ext cx="31036" cy="31021"/>
          </a:xfrm>
          <a:custGeom>
            <a:avLst/>
            <a:gdLst>
              <a:gd name="connsiteX0" fmla="*/ 31036 w 31036"/>
              <a:gd name="connsiteY0" fmla="*/ 15514 h 31021"/>
              <a:gd name="connsiteX1" fmla="*/ 0 w 31036"/>
              <a:gd name="connsiteY1" fmla="*/ 15514 h 31021"/>
              <a:gd name="connsiteX2" fmla="*/ 31036 w 31036"/>
              <a:gd name="connsiteY2" fmla="*/ 15514 h 31021"/>
            </a:gdLst>
            <a:ahLst/>
            <a:cxnLst>
              <a:cxn ang="0">
                <a:pos x="connsiteX0" y="connsiteY0"/>
              </a:cxn>
              <a:cxn ang="0">
                <a:pos x="connsiteX1" y="connsiteY1"/>
              </a:cxn>
              <a:cxn ang="0">
                <a:pos x="connsiteX2" y="connsiteY2"/>
              </a:cxn>
            </a:cxnLst>
            <a:rect l="l" t="t" r="r" b="b"/>
            <a:pathLst>
              <a:path w="31036"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41" name="Freeform 40">
            <a:extLst>
              <a:ext uri="{FF2B5EF4-FFF2-40B4-BE49-F238E27FC236}">
                <a16:creationId xmlns:a16="http://schemas.microsoft.com/office/drawing/2014/main" id="{6F06999F-93D5-904E-A2C0-12D90742D945}"/>
              </a:ext>
            </a:extLst>
          </p:cNvPr>
          <p:cNvSpPr/>
          <p:nvPr/>
        </p:nvSpPr>
        <p:spPr>
          <a:xfrm>
            <a:off x="1227549" y="2220067"/>
            <a:ext cx="31035" cy="31045"/>
          </a:xfrm>
          <a:custGeom>
            <a:avLst/>
            <a:gdLst>
              <a:gd name="connsiteX0" fmla="*/ 31036 w 31035"/>
              <a:gd name="connsiteY0" fmla="*/ 15514 h 31045"/>
              <a:gd name="connsiteX1" fmla="*/ 0 w 31035"/>
              <a:gd name="connsiteY1" fmla="*/ 15514 h 31045"/>
              <a:gd name="connsiteX2" fmla="*/ 31036 w 31035"/>
              <a:gd name="connsiteY2" fmla="*/ 15514 h 31045"/>
            </a:gdLst>
            <a:ahLst/>
            <a:cxnLst>
              <a:cxn ang="0">
                <a:pos x="connsiteX0" y="connsiteY0"/>
              </a:cxn>
              <a:cxn ang="0">
                <a:pos x="connsiteX1" y="connsiteY1"/>
              </a:cxn>
              <a:cxn ang="0">
                <a:pos x="connsiteX2" y="connsiteY2"/>
              </a:cxn>
            </a:cxnLst>
            <a:rect l="l" t="t" r="r" b="b"/>
            <a:pathLst>
              <a:path w="31035" h="31045">
                <a:moveTo>
                  <a:pt x="31036" y="15514"/>
                </a:moveTo>
                <a:cubicBezTo>
                  <a:pt x="31036" y="36223"/>
                  <a:pt x="0" y="36223"/>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42" name="Freeform 41">
            <a:extLst>
              <a:ext uri="{FF2B5EF4-FFF2-40B4-BE49-F238E27FC236}">
                <a16:creationId xmlns:a16="http://schemas.microsoft.com/office/drawing/2014/main" id="{8C7A6514-52B0-9E4A-BA10-1EDFB54FB2E5}"/>
              </a:ext>
            </a:extLst>
          </p:cNvPr>
          <p:cNvSpPr/>
          <p:nvPr/>
        </p:nvSpPr>
        <p:spPr>
          <a:xfrm>
            <a:off x="1037144" y="1799380"/>
            <a:ext cx="31036" cy="31045"/>
          </a:xfrm>
          <a:custGeom>
            <a:avLst/>
            <a:gdLst>
              <a:gd name="connsiteX0" fmla="*/ 31036 w 31036"/>
              <a:gd name="connsiteY0" fmla="*/ 15514 h 31045"/>
              <a:gd name="connsiteX1" fmla="*/ 0 w 31036"/>
              <a:gd name="connsiteY1" fmla="*/ 15514 h 31045"/>
              <a:gd name="connsiteX2" fmla="*/ 31036 w 31036"/>
              <a:gd name="connsiteY2" fmla="*/ 15514 h 31045"/>
            </a:gdLst>
            <a:ahLst/>
            <a:cxnLst>
              <a:cxn ang="0">
                <a:pos x="connsiteX0" y="connsiteY0"/>
              </a:cxn>
              <a:cxn ang="0">
                <a:pos x="connsiteX1" y="connsiteY1"/>
              </a:cxn>
              <a:cxn ang="0">
                <a:pos x="connsiteX2" y="connsiteY2"/>
              </a:cxn>
            </a:cxnLst>
            <a:rect l="l" t="t" r="r" b="b"/>
            <a:pathLst>
              <a:path w="31036" h="31045">
                <a:moveTo>
                  <a:pt x="31036" y="15514"/>
                </a:moveTo>
                <a:cubicBezTo>
                  <a:pt x="31036" y="36223"/>
                  <a:pt x="0" y="36223"/>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43" name="Freeform 42">
            <a:extLst>
              <a:ext uri="{FF2B5EF4-FFF2-40B4-BE49-F238E27FC236}">
                <a16:creationId xmlns:a16="http://schemas.microsoft.com/office/drawing/2014/main" id="{8B418957-AC7A-BF40-A9C2-86C64432FAD8}"/>
              </a:ext>
            </a:extLst>
          </p:cNvPr>
          <p:cNvSpPr/>
          <p:nvPr/>
        </p:nvSpPr>
        <p:spPr>
          <a:xfrm>
            <a:off x="1291208" y="1290016"/>
            <a:ext cx="31035" cy="31021"/>
          </a:xfrm>
          <a:custGeom>
            <a:avLst/>
            <a:gdLst>
              <a:gd name="connsiteX0" fmla="*/ 31036 w 31035"/>
              <a:gd name="connsiteY0" fmla="*/ 15511 h 31021"/>
              <a:gd name="connsiteX1" fmla="*/ 0 w 31035"/>
              <a:gd name="connsiteY1" fmla="*/ 15511 h 31021"/>
              <a:gd name="connsiteX2" fmla="*/ 31036 w 31035"/>
              <a:gd name="connsiteY2" fmla="*/ 15511 h 31021"/>
            </a:gdLst>
            <a:ahLst/>
            <a:cxnLst>
              <a:cxn ang="0">
                <a:pos x="connsiteX0" y="connsiteY0"/>
              </a:cxn>
              <a:cxn ang="0">
                <a:pos x="connsiteX1" y="connsiteY1"/>
              </a:cxn>
              <a:cxn ang="0">
                <a:pos x="connsiteX2" y="connsiteY2"/>
              </a:cxn>
            </a:cxnLst>
            <a:rect l="l" t="t" r="r" b="b"/>
            <a:pathLst>
              <a:path w="31035" h="31021">
                <a:moveTo>
                  <a:pt x="31036" y="15511"/>
                </a:moveTo>
                <a:cubicBezTo>
                  <a:pt x="31036" y="36192"/>
                  <a:pt x="0" y="36192"/>
                  <a:pt x="0" y="15511"/>
                </a:cubicBezTo>
                <a:cubicBezTo>
                  <a:pt x="0" y="-5170"/>
                  <a:pt x="31036" y="-5170"/>
                  <a:pt x="31036" y="15511"/>
                </a:cubicBezTo>
              </a:path>
            </a:pathLst>
          </a:custGeom>
          <a:solidFill>
            <a:srgbClr val="0072B2"/>
          </a:solidFill>
          <a:ln w="12700" cap="rnd">
            <a:solidFill>
              <a:srgbClr val="0072B2"/>
            </a:solidFill>
            <a:prstDash val="solid"/>
            <a:round/>
          </a:ln>
        </p:spPr>
        <p:txBody>
          <a:bodyPr rtlCol="0" anchor="ctr"/>
          <a:lstStyle/>
          <a:p>
            <a:endParaRPr lang="en-DE"/>
          </a:p>
        </p:txBody>
      </p:sp>
      <p:sp>
        <p:nvSpPr>
          <p:cNvPr id="44" name="Freeform 43">
            <a:extLst>
              <a:ext uri="{FF2B5EF4-FFF2-40B4-BE49-F238E27FC236}">
                <a16:creationId xmlns:a16="http://schemas.microsoft.com/office/drawing/2014/main" id="{04CEEFFA-22A5-6145-A7E1-1761999F5198}"/>
              </a:ext>
            </a:extLst>
          </p:cNvPr>
          <p:cNvSpPr/>
          <p:nvPr/>
        </p:nvSpPr>
        <p:spPr>
          <a:xfrm>
            <a:off x="1094167" y="1873363"/>
            <a:ext cx="31003" cy="31015"/>
          </a:xfrm>
          <a:custGeom>
            <a:avLst/>
            <a:gdLst>
              <a:gd name="connsiteX0" fmla="*/ 31004 w 31003"/>
              <a:gd name="connsiteY0" fmla="*/ 15508 h 31015"/>
              <a:gd name="connsiteX1" fmla="*/ 0 w 31003"/>
              <a:gd name="connsiteY1" fmla="*/ 15508 h 31015"/>
              <a:gd name="connsiteX2" fmla="*/ 31004 w 31003"/>
              <a:gd name="connsiteY2" fmla="*/ 15508 h 31015"/>
            </a:gdLst>
            <a:ahLst/>
            <a:cxnLst>
              <a:cxn ang="0">
                <a:pos x="connsiteX0" y="connsiteY0"/>
              </a:cxn>
              <a:cxn ang="0">
                <a:pos x="connsiteX1" y="connsiteY1"/>
              </a:cxn>
              <a:cxn ang="0">
                <a:pos x="connsiteX2" y="connsiteY2"/>
              </a:cxn>
            </a:cxnLst>
            <a:rect l="l" t="t" r="r" b="b"/>
            <a:pathLst>
              <a:path w="31003" h="31015">
                <a:moveTo>
                  <a:pt x="31004" y="15508"/>
                </a:moveTo>
                <a:cubicBezTo>
                  <a:pt x="31004" y="36185"/>
                  <a:pt x="0" y="36185"/>
                  <a:pt x="0" y="15508"/>
                </a:cubicBezTo>
                <a:cubicBezTo>
                  <a:pt x="0" y="-5169"/>
                  <a:pt x="31004" y="-5169"/>
                  <a:pt x="31004"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45" name="Freeform 44">
            <a:extLst>
              <a:ext uri="{FF2B5EF4-FFF2-40B4-BE49-F238E27FC236}">
                <a16:creationId xmlns:a16="http://schemas.microsoft.com/office/drawing/2014/main" id="{6824344E-E881-0C45-82B9-4969F6AA5F4E}"/>
              </a:ext>
            </a:extLst>
          </p:cNvPr>
          <p:cNvSpPr/>
          <p:nvPr/>
        </p:nvSpPr>
        <p:spPr>
          <a:xfrm>
            <a:off x="1455443" y="3551002"/>
            <a:ext cx="31035" cy="31045"/>
          </a:xfrm>
          <a:custGeom>
            <a:avLst/>
            <a:gdLst>
              <a:gd name="connsiteX0" fmla="*/ 31036 w 31035"/>
              <a:gd name="connsiteY0" fmla="*/ 15532 h 31045"/>
              <a:gd name="connsiteX1" fmla="*/ 0 w 31035"/>
              <a:gd name="connsiteY1" fmla="*/ 15532 h 31045"/>
              <a:gd name="connsiteX2" fmla="*/ 31036 w 31035"/>
              <a:gd name="connsiteY2" fmla="*/ 15532 h 31045"/>
            </a:gdLst>
            <a:ahLst/>
            <a:cxnLst>
              <a:cxn ang="0">
                <a:pos x="connsiteX0" y="connsiteY0"/>
              </a:cxn>
              <a:cxn ang="0">
                <a:pos x="connsiteX1" y="connsiteY1"/>
              </a:cxn>
              <a:cxn ang="0">
                <a:pos x="connsiteX2" y="connsiteY2"/>
              </a:cxn>
            </a:cxnLst>
            <a:rect l="l" t="t" r="r" b="b"/>
            <a:pathLst>
              <a:path w="31035" h="31045">
                <a:moveTo>
                  <a:pt x="31036" y="15532"/>
                </a:moveTo>
                <a:cubicBezTo>
                  <a:pt x="31036" y="36217"/>
                  <a:pt x="0" y="36217"/>
                  <a:pt x="0" y="15532"/>
                </a:cubicBezTo>
                <a:cubicBezTo>
                  <a:pt x="0" y="-5177"/>
                  <a:pt x="31036" y="-5177"/>
                  <a:pt x="3103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46" name="Freeform 45">
            <a:extLst>
              <a:ext uri="{FF2B5EF4-FFF2-40B4-BE49-F238E27FC236}">
                <a16:creationId xmlns:a16="http://schemas.microsoft.com/office/drawing/2014/main" id="{B223FF58-DB97-7045-A5C8-8C091F34D2B9}"/>
              </a:ext>
            </a:extLst>
          </p:cNvPr>
          <p:cNvSpPr/>
          <p:nvPr/>
        </p:nvSpPr>
        <p:spPr>
          <a:xfrm>
            <a:off x="1446235" y="5958167"/>
            <a:ext cx="31035" cy="31021"/>
          </a:xfrm>
          <a:custGeom>
            <a:avLst/>
            <a:gdLst>
              <a:gd name="connsiteX0" fmla="*/ 31036 w 31035"/>
              <a:gd name="connsiteY0" fmla="*/ 15508 h 31021"/>
              <a:gd name="connsiteX1" fmla="*/ 0 w 31035"/>
              <a:gd name="connsiteY1" fmla="*/ 15508 h 31021"/>
              <a:gd name="connsiteX2" fmla="*/ 31036 w 31035"/>
              <a:gd name="connsiteY2" fmla="*/ 15508 h 31021"/>
            </a:gdLst>
            <a:ahLst/>
            <a:cxnLst>
              <a:cxn ang="0">
                <a:pos x="connsiteX0" y="connsiteY0"/>
              </a:cxn>
              <a:cxn ang="0">
                <a:pos x="connsiteX1" y="connsiteY1"/>
              </a:cxn>
              <a:cxn ang="0">
                <a:pos x="connsiteX2" y="connsiteY2"/>
              </a:cxn>
            </a:cxnLst>
            <a:rect l="l" t="t" r="r" b="b"/>
            <a:pathLst>
              <a:path w="31035" h="31021">
                <a:moveTo>
                  <a:pt x="31036" y="15508"/>
                </a:moveTo>
                <a:cubicBezTo>
                  <a:pt x="31036" y="36193"/>
                  <a:pt x="0" y="36193"/>
                  <a:pt x="0" y="15508"/>
                </a:cubicBezTo>
                <a:cubicBezTo>
                  <a:pt x="0" y="-5169"/>
                  <a:pt x="31036" y="-5169"/>
                  <a:pt x="31036"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47" name="Freeform 46">
            <a:extLst>
              <a:ext uri="{FF2B5EF4-FFF2-40B4-BE49-F238E27FC236}">
                <a16:creationId xmlns:a16="http://schemas.microsoft.com/office/drawing/2014/main" id="{F5CA8EAA-A6C3-C84F-A8F5-4A0778AB22B5}"/>
              </a:ext>
            </a:extLst>
          </p:cNvPr>
          <p:cNvSpPr/>
          <p:nvPr/>
        </p:nvSpPr>
        <p:spPr>
          <a:xfrm>
            <a:off x="1053424" y="2623896"/>
            <a:ext cx="31035" cy="31045"/>
          </a:xfrm>
          <a:custGeom>
            <a:avLst/>
            <a:gdLst>
              <a:gd name="connsiteX0" fmla="*/ 31036 w 31035"/>
              <a:gd name="connsiteY0" fmla="*/ 15538 h 31045"/>
              <a:gd name="connsiteX1" fmla="*/ 0 w 31035"/>
              <a:gd name="connsiteY1" fmla="*/ 15538 h 31045"/>
              <a:gd name="connsiteX2" fmla="*/ 31036 w 31035"/>
              <a:gd name="connsiteY2" fmla="*/ 15538 h 31045"/>
            </a:gdLst>
            <a:ahLst/>
            <a:cxnLst>
              <a:cxn ang="0">
                <a:pos x="connsiteX0" y="connsiteY0"/>
              </a:cxn>
              <a:cxn ang="0">
                <a:pos x="connsiteX1" y="connsiteY1"/>
              </a:cxn>
              <a:cxn ang="0">
                <a:pos x="connsiteX2" y="connsiteY2"/>
              </a:cxn>
            </a:cxnLst>
            <a:rect l="l" t="t" r="r" b="b"/>
            <a:pathLst>
              <a:path w="31035" h="31045">
                <a:moveTo>
                  <a:pt x="31036" y="15538"/>
                </a:moveTo>
                <a:cubicBezTo>
                  <a:pt x="31036" y="36215"/>
                  <a:pt x="0" y="36215"/>
                  <a:pt x="0" y="15538"/>
                </a:cubicBezTo>
                <a:cubicBezTo>
                  <a:pt x="0" y="-5179"/>
                  <a:pt x="31036" y="-5179"/>
                  <a:pt x="31036" y="15538"/>
                </a:cubicBezTo>
              </a:path>
            </a:pathLst>
          </a:custGeom>
          <a:solidFill>
            <a:srgbClr val="0072B2"/>
          </a:solidFill>
          <a:ln w="12700" cap="rnd">
            <a:solidFill>
              <a:srgbClr val="0072B2"/>
            </a:solidFill>
            <a:prstDash val="solid"/>
            <a:round/>
          </a:ln>
        </p:spPr>
        <p:txBody>
          <a:bodyPr rtlCol="0" anchor="ctr"/>
          <a:lstStyle/>
          <a:p>
            <a:endParaRPr lang="en-DE"/>
          </a:p>
        </p:txBody>
      </p:sp>
      <p:sp>
        <p:nvSpPr>
          <p:cNvPr id="48" name="Freeform 47">
            <a:extLst>
              <a:ext uri="{FF2B5EF4-FFF2-40B4-BE49-F238E27FC236}">
                <a16:creationId xmlns:a16="http://schemas.microsoft.com/office/drawing/2014/main" id="{7FA55E04-E421-E248-B816-A1CF51B933E0}"/>
              </a:ext>
            </a:extLst>
          </p:cNvPr>
          <p:cNvSpPr/>
          <p:nvPr/>
        </p:nvSpPr>
        <p:spPr>
          <a:xfrm>
            <a:off x="1106875" y="4065473"/>
            <a:ext cx="31035" cy="31021"/>
          </a:xfrm>
          <a:custGeom>
            <a:avLst/>
            <a:gdLst>
              <a:gd name="connsiteX0" fmla="*/ 31036 w 31035"/>
              <a:gd name="connsiteY0" fmla="*/ 15514 h 31021"/>
              <a:gd name="connsiteX1" fmla="*/ 0 w 31035"/>
              <a:gd name="connsiteY1" fmla="*/ 15514 h 31021"/>
              <a:gd name="connsiteX2" fmla="*/ 31036 w 31035"/>
              <a:gd name="connsiteY2" fmla="*/ 15514 h 31021"/>
            </a:gdLst>
            <a:ahLst/>
            <a:cxnLst>
              <a:cxn ang="0">
                <a:pos x="connsiteX0" y="connsiteY0"/>
              </a:cxn>
              <a:cxn ang="0">
                <a:pos x="connsiteX1" y="connsiteY1"/>
              </a:cxn>
              <a:cxn ang="0">
                <a:pos x="connsiteX2" y="connsiteY2"/>
              </a:cxn>
            </a:cxnLst>
            <a:rect l="l" t="t" r="r" b="b"/>
            <a:pathLst>
              <a:path w="31035"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49" name="Freeform 48">
            <a:extLst>
              <a:ext uri="{FF2B5EF4-FFF2-40B4-BE49-F238E27FC236}">
                <a16:creationId xmlns:a16="http://schemas.microsoft.com/office/drawing/2014/main" id="{644C4863-B045-2B43-832B-297B60CAE66B}"/>
              </a:ext>
            </a:extLst>
          </p:cNvPr>
          <p:cNvSpPr/>
          <p:nvPr/>
        </p:nvSpPr>
        <p:spPr>
          <a:xfrm>
            <a:off x="1395507" y="3914476"/>
            <a:ext cx="31043" cy="31021"/>
          </a:xfrm>
          <a:custGeom>
            <a:avLst/>
            <a:gdLst>
              <a:gd name="connsiteX0" fmla="*/ 31044 w 31043"/>
              <a:gd name="connsiteY0" fmla="*/ 15508 h 31021"/>
              <a:gd name="connsiteX1" fmla="*/ 0 w 31043"/>
              <a:gd name="connsiteY1" fmla="*/ 15508 h 31021"/>
              <a:gd name="connsiteX2" fmla="*/ 31044 w 31043"/>
              <a:gd name="connsiteY2" fmla="*/ 15508 h 31021"/>
            </a:gdLst>
            <a:ahLst/>
            <a:cxnLst>
              <a:cxn ang="0">
                <a:pos x="connsiteX0" y="connsiteY0"/>
              </a:cxn>
              <a:cxn ang="0">
                <a:pos x="connsiteX1" y="connsiteY1"/>
              </a:cxn>
              <a:cxn ang="0">
                <a:pos x="connsiteX2" y="connsiteY2"/>
              </a:cxn>
            </a:cxnLst>
            <a:rect l="l" t="t" r="r" b="b"/>
            <a:pathLst>
              <a:path w="31043" h="31021">
                <a:moveTo>
                  <a:pt x="31044" y="15508"/>
                </a:moveTo>
                <a:cubicBezTo>
                  <a:pt x="31044" y="36193"/>
                  <a:pt x="0" y="36193"/>
                  <a:pt x="0" y="15508"/>
                </a:cubicBezTo>
                <a:cubicBezTo>
                  <a:pt x="0" y="-5169"/>
                  <a:pt x="31044" y="-5169"/>
                  <a:pt x="31044"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50" name="Freeform 49">
            <a:extLst>
              <a:ext uri="{FF2B5EF4-FFF2-40B4-BE49-F238E27FC236}">
                <a16:creationId xmlns:a16="http://schemas.microsoft.com/office/drawing/2014/main" id="{676BA4DD-1B04-4047-888C-734B0295B356}"/>
              </a:ext>
            </a:extLst>
          </p:cNvPr>
          <p:cNvSpPr/>
          <p:nvPr/>
        </p:nvSpPr>
        <p:spPr>
          <a:xfrm>
            <a:off x="999348" y="4016173"/>
            <a:ext cx="31037" cy="31021"/>
          </a:xfrm>
          <a:custGeom>
            <a:avLst/>
            <a:gdLst>
              <a:gd name="connsiteX0" fmla="*/ 31037 w 31037"/>
              <a:gd name="connsiteY0" fmla="*/ 15514 h 31021"/>
              <a:gd name="connsiteX1" fmla="*/ 0 w 31037"/>
              <a:gd name="connsiteY1" fmla="*/ 15514 h 31021"/>
              <a:gd name="connsiteX2" fmla="*/ 31037 w 31037"/>
              <a:gd name="connsiteY2" fmla="*/ 15514 h 31021"/>
            </a:gdLst>
            <a:ahLst/>
            <a:cxnLst>
              <a:cxn ang="0">
                <a:pos x="connsiteX0" y="connsiteY0"/>
              </a:cxn>
              <a:cxn ang="0">
                <a:pos x="connsiteX1" y="connsiteY1"/>
              </a:cxn>
              <a:cxn ang="0">
                <a:pos x="connsiteX2" y="connsiteY2"/>
              </a:cxn>
            </a:cxnLst>
            <a:rect l="l" t="t" r="r" b="b"/>
            <a:pathLst>
              <a:path w="31037" h="31021">
                <a:moveTo>
                  <a:pt x="31037" y="15514"/>
                </a:moveTo>
                <a:cubicBezTo>
                  <a:pt x="31037" y="36191"/>
                  <a:pt x="0" y="36191"/>
                  <a:pt x="0" y="15514"/>
                </a:cubicBezTo>
                <a:cubicBezTo>
                  <a:pt x="0" y="-5171"/>
                  <a:pt x="31037" y="-5171"/>
                  <a:pt x="31037"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51" name="Freeform 50">
            <a:extLst>
              <a:ext uri="{FF2B5EF4-FFF2-40B4-BE49-F238E27FC236}">
                <a16:creationId xmlns:a16="http://schemas.microsoft.com/office/drawing/2014/main" id="{B4844B43-C1A3-2A4B-9068-5A9CB7807556}"/>
              </a:ext>
            </a:extLst>
          </p:cNvPr>
          <p:cNvSpPr/>
          <p:nvPr/>
        </p:nvSpPr>
        <p:spPr>
          <a:xfrm>
            <a:off x="1052519" y="2659152"/>
            <a:ext cx="31043" cy="31039"/>
          </a:xfrm>
          <a:custGeom>
            <a:avLst/>
            <a:gdLst>
              <a:gd name="connsiteX0" fmla="*/ 31044 w 31043"/>
              <a:gd name="connsiteY0" fmla="*/ 15532 h 31039"/>
              <a:gd name="connsiteX1" fmla="*/ 0 w 31043"/>
              <a:gd name="connsiteY1" fmla="*/ 15532 h 31039"/>
              <a:gd name="connsiteX2" fmla="*/ 31044 w 31043"/>
              <a:gd name="connsiteY2" fmla="*/ 15532 h 31039"/>
            </a:gdLst>
            <a:ahLst/>
            <a:cxnLst>
              <a:cxn ang="0">
                <a:pos x="connsiteX0" y="connsiteY0"/>
              </a:cxn>
              <a:cxn ang="0">
                <a:pos x="connsiteX1" y="connsiteY1"/>
              </a:cxn>
              <a:cxn ang="0">
                <a:pos x="connsiteX2" y="connsiteY2"/>
              </a:cxn>
            </a:cxnLst>
            <a:rect l="l" t="t" r="r" b="b"/>
            <a:pathLst>
              <a:path w="31043" h="31039">
                <a:moveTo>
                  <a:pt x="31044" y="15532"/>
                </a:moveTo>
                <a:cubicBezTo>
                  <a:pt x="31044" y="36209"/>
                  <a:pt x="0" y="36209"/>
                  <a:pt x="0" y="15532"/>
                </a:cubicBezTo>
                <a:cubicBezTo>
                  <a:pt x="0" y="-5177"/>
                  <a:pt x="31044" y="-5177"/>
                  <a:pt x="31044"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52" name="Freeform 51">
            <a:extLst>
              <a:ext uri="{FF2B5EF4-FFF2-40B4-BE49-F238E27FC236}">
                <a16:creationId xmlns:a16="http://schemas.microsoft.com/office/drawing/2014/main" id="{19ADCDD3-2C80-024E-A27B-72B663C3AFD3}"/>
              </a:ext>
            </a:extLst>
          </p:cNvPr>
          <p:cNvSpPr/>
          <p:nvPr/>
        </p:nvSpPr>
        <p:spPr>
          <a:xfrm>
            <a:off x="1146317" y="1751350"/>
            <a:ext cx="31035" cy="31021"/>
          </a:xfrm>
          <a:custGeom>
            <a:avLst/>
            <a:gdLst>
              <a:gd name="connsiteX0" fmla="*/ 31036 w 31035"/>
              <a:gd name="connsiteY0" fmla="*/ 15514 h 31021"/>
              <a:gd name="connsiteX1" fmla="*/ 0 w 31035"/>
              <a:gd name="connsiteY1" fmla="*/ 15514 h 31021"/>
              <a:gd name="connsiteX2" fmla="*/ 31036 w 31035"/>
              <a:gd name="connsiteY2" fmla="*/ 15514 h 31021"/>
            </a:gdLst>
            <a:ahLst/>
            <a:cxnLst>
              <a:cxn ang="0">
                <a:pos x="connsiteX0" y="connsiteY0"/>
              </a:cxn>
              <a:cxn ang="0">
                <a:pos x="connsiteX1" y="connsiteY1"/>
              </a:cxn>
              <a:cxn ang="0">
                <a:pos x="connsiteX2" y="connsiteY2"/>
              </a:cxn>
            </a:cxnLst>
            <a:rect l="l" t="t" r="r" b="b"/>
            <a:pathLst>
              <a:path w="31035" h="31021">
                <a:moveTo>
                  <a:pt x="31036" y="15514"/>
                </a:moveTo>
                <a:cubicBezTo>
                  <a:pt x="31036" y="36191"/>
                  <a:pt x="0" y="36191"/>
                  <a:pt x="0" y="15514"/>
                </a:cubicBezTo>
                <a:cubicBezTo>
                  <a:pt x="0" y="-5171"/>
                  <a:pt x="31036" y="-5171"/>
                  <a:pt x="31036"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53" name="Freeform 52">
            <a:extLst>
              <a:ext uri="{FF2B5EF4-FFF2-40B4-BE49-F238E27FC236}">
                <a16:creationId xmlns:a16="http://schemas.microsoft.com/office/drawing/2014/main" id="{C4C3C565-FCEE-2F49-8607-C6170C88AE5E}"/>
              </a:ext>
            </a:extLst>
          </p:cNvPr>
          <p:cNvSpPr/>
          <p:nvPr/>
        </p:nvSpPr>
        <p:spPr>
          <a:xfrm>
            <a:off x="939165" y="1159978"/>
            <a:ext cx="31036" cy="31021"/>
          </a:xfrm>
          <a:custGeom>
            <a:avLst/>
            <a:gdLst>
              <a:gd name="connsiteX0" fmla="*/ 31036 w 31036"/>
              <a:gd name="connsiteY0" fmla="*/ 15511 h 31021"/>
              <a:gd name="connsiteX1" fmla="*/ 0 w 31036"/>
              <a:gd name="connsiteY1" fmla="*/ 15511 h 31021"/>
              <a:gd name="connsiteX2" fmla="*/ 31036 w 31036"/>
              <a:gd name="connsiteY2" fmla="*/ 15511 h 31021"/>
            </a:gdLst>
            <a:ahLst/>
            <a:cxnLst>
              <a:cxn ang="0">
                <a:pos x="connsiteX0" y="connsiteY0"/>
              </a:cxn>
              <a:cxn ang="0">
                <a:pos x="connsiteX1" y="connsiteY1"/>
              </a:cxn>
              <a:cxn ang="0">
                <a:pos x="connsiteX2" y="connsiteY2"/>
              </a:cxn>
            </a:cxnLst>
            <a:rect l="l" t="t" r="r" b="b"/>
            <a:pathLst>
              <a:path w="31036" h="31021">
                <a:moveTo>
                  <a:pt x="31036" y="15511"/>
                </a:moveTo>
                <a:cubicBezTo>
                  <a:pt x="31036" y="36192"/>
                  <a:pt x="0" y="36192"/>
                  <a:pt x="0" y="15511"/>
                </a:cubicBezTo>
                <a:cubicBezTo>
                  <a:pt x="0" y="-5170"/>
                  <a:pt x="31036" y="-5170"/>
                  <a:pt x="31036" y="15511"/>
                </a:cubicBezTo>
              </a:path>
            </a:pathLst>
          </a:custGeom>
          <a:solidFill>
            <a:srgbClr val="0072B2"/>
          </a:solidFill>
          <a:ln w="12700" cap="rnd">
            <a:solidFill>
              <a:srgbClr val="0072B2"/>
            </a:solidFill>
            <a:prstDash val="solid"/>
            <a:round/>
          </a:ln>
        </p:spPr>
        <p:txBody>
          <a:bodyPr rtlCol="0" anchor="ctr"/>
          <a:lstStyle/>
          <a:p>
            <a:endParaRPr lang="en-DE"/>
          </a:p>
        </p:txBody>
      </p:sp>
      <p:sp>
        <p:nvSpPr>
          <p:cNvPr id="54" name="Freeform 53">
            <a:extLst>
              <a:ext uri="{FF2B5EF4-FFF2-40B4-BE49-F238E27FC236}">
                <a16:creationId xmlns:a16="http://schemas.microsoft.com/office/drawing/2014/main" id="{00388D21-3314-2D48-AE00-2A8C9A90C084}"/>
              </a:ext>
            </a:extLst>
          </p:cNvPr>
          <p:cNvSpPr/>
          <p:nvPr/>
        </p:nvSpPr>
        <p:spPr>
          <a:xfrm>
            <a:off x="1075030" y="2675638"/>
            <a:ext cx="31043" cy="31045"/>
          </a:xfrm>
          <a:custGeom>
            <a:avLst/>
            <a:gdLst>
              <a:gd name="connsiteX0" fmla="*/ 31044 w 31043"/>
              <a:gd name="connsiteY0" fmla="*/ 15508 h 31045"/>
              <a:gd name="connsiteX1" fmla="*/ 0 w 31043"/>
              <a:gd name="connsiteY1" fmla="*/ 15508 h 31045"/>
              <a:gd name="connsiteX2" fmla="*/ 31044 w 31043"/>
              <a:gd name="connsiteY2" fmla="*/ 15508 h 31045"/>
            </a:gdLst>
            <a:ahLst/>
            <a:cxnLst>
              <a:cxn ang="0">
                <a:pos x="connsiteX0" y="connsiteY0"/>
              </a:cxn>
              <a:cxn ang="0">
                <a:pos x="connsiteX1" y="connsiteY1"/>
              </a:cxn>
              <a:cxn ang="0">
                <a:pos x="connsiteX2" y="connsiteY2"/>
              </a:cxn>
            </a:cxnLst>
            <a:rect l="l" t="t" r="r" b="b"/>
            <a:pathLst>
              <a:path w="31043" h="31045">
                <a:moveTo>
                  <a:pt x="31044" y="15508"/>
                </a:moveTo>
                <a:cubicBezTo>
                  <a:pt x="31044" y="36225"/>
                  <a:pt x="0" y="36225"/>
                  <a:pt x="0" y="15508"/>
                </a:cubicBezTo>
                <a:cubicBezTo>
                  <a:pt x="0" y="-5169"/>
                  <a:pt x="31044" y="-5169"/>
                  <a:pt x="31044"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55" name="Freeform 54">
            <a:extLst>
              <a:ext uri="{FF2B5EF4-FFF2-40B4-BE49-F238E27FC236}">
                <a16:creationId xmlns:a16="http://schemas.microsoft.com/office/drawing/2014/main" id="{4134146B-829D-F241-8D15-6CC57AF2DEC6}"/>
              </a:ext>
            </a:extLst>
          </p:cNvPr>
          <p:cNvSpPr/>
          <p:nvPr/>
        </p:nvSpPr>
        <p:spPr>
          <a:xfrm>
            <a:off x="1121972" y="3168194"/>
            <a:ext cx="31043" cy="31021"/>
          </a:xfrm>
          <a:custGeom>
            <a:avLst/>
            <a:gdLst>
              <a:gd name="connsiteX0" fmla="*/ 31044 w 31043"/>
              <a:gd name="connsiteY0" fmla="*/ 15514 h 31021"/>
              <a:gd name="connsiteX1" fmla="*/ 0 w 31043"/>
              <a:gd name="connsiteY1" fmla="*/ 15514 h 31021"/>
              <a:gd name="connsiteX2" fmla="*/ 31044 w 31043"/>
              <a:gd name="connsiteY2" fmla="*/ 15514 h 31021"/>
            </a:gdLst>
            <a:ahLst/>
            <a:cxnLst>
              <a:cxn ang="0">
                <a:pos x="connsiteX0" y="connsiteY0"/>
              </a:cxn>
              <a:cxn ang="0">
                <a:pos x="connsiteX1" y="connsiteY1"/>
              </a:cxn>
              <a:cxn ang="0">
                <a:pos x="connsiteX2" y="connsiteY2"/>
              </a:cxn>
            </a:cxnLst>
            <a:rect l="l" t="t" r="r" b="b"/>
            <a:pathLst>
              <a:path w="31043" h="31021">
                <a:moveTo>
                  <a:pt x="31044" y="15514"/>
                </a:moveTo>
                <a:cubicBezTo>
                  <a:pt x="31044" y="36191"/>
                  <a:pt x="0" y="36191"/>
                  <a:pt x="0" y="15514"/>
                </a:cubicBezTo>
                <a:cubicBezTo>
                  <a:pt x="0" y="-5171"/>
                  <a:pt x="31044" y="-5171"/>
                  <a:pt x="31044" y="15514"/>
                </a:cubicBezTo>
              </a:path>
            </a:pathLst>
          </a:custGeom>
          <a:solidFill>
            <a:srgbClr val="0072B2"/>
          </a:solidFill>
          <a:ln w="12700" cap="rnd">
            <a:solidFill>
              <a:srgbClr val="0072B2"/>
            </a:solidFill>
            <a:prstDash val="solid"/>
            <a:round/>
          </a:ln>
        </p:spPr>
        <p:txBody>
          <a:bodyPr rtlCol="0" anchor="ctr"/>
          <a:lstStyle/>
          <a:p>
            <a:endParaRPr lang="en-DE"/>
          </a:p>
        </p:txBody>
      </p:sp>
      <p:sp>
        <p:nvSpPr>
          <p:cNvPr id="56" name="Freeform 55">
            <a:extLst>
              <a:ext uri="{FF2B5EF4-FFF2-40B4-BE49-F238E27FC236}">
                <a16:creationId xmlns:a16="http://schemas.microsoft.com/office/drawing/2014/main" id="{42827F54-9213-064E-B0D7-9D55A52BF590}"/>
              </a:ext>
            </a:extLst>
          </p:cNvPr>
          <p:cNvSpPr/>
          <p:nvPr/>
        </p:nvSpPr>
        <p:spPr>
          <a:xfrm>
            <a:off x="1207182" y="3357303"/>
            <a:ext cx="31003" cy="31039"/>
          </a:xfrm>
          <a:custGeom>
            <a:avLst/>
            <a:gdLst>
              <a:gd name="connsiteX0" fmla="*/ 31004 w 31003"/>
              <a:gd name="connsiteY0" fmla="*/ 15508 h 31039"/>
              <a:gd name="connsiteX1" fmla="*/ 0 w 31003"/>
              <a:gd name="connsiteY1" fmla="*/ 15508 h 31039"/>
              <a:gd name="connsiteX2" fmla="*/ 31004 w 31003"/>
              <a:gd name="connsiteY2" fmla="*/ 15508 h 31039"/>
            </a:gdLst>
            <a:ahLst/>
            <a:cxnLst>
              <a:cxn ang="0">
                <a:pos x="connsiteX0" y="connsiteY0"/>
              </a:cxn>
              <a:cxn ang="0">
                <a:pos x="connsiteX1" y="connsiteY1"/>
              </a:cxn>
              <a:cxn ang="0">
                <a:pos x="connsiteX2" y="connsiteY2"/>
              </a:cxn>
            </a:cxnLst>
            <a:rect l="l" t="t" r="r" b="b"/>
            <a:pathLst>
              <a:path w="31003" h="31039">
                <a:moveTo>
                  <a:pt x="31004" y="15508"/>
                </a:moveTo>
                <a:cubicBezTo>
                  <a:pt x="31004" y="36217"/>
                  <a:pt x="0" y="36217"/>
                  <a:pt x="0" y="15508"/>
                </a:cubicBezTo>
                <a:cubicBezTo>
                  <a:pt x="0" y="-5169"/>
                  <a:pt x="31004" y="-5169"/>
                  <a:pt x="31004"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57" name="Freeform 56">
            <a:extLst>
              <a:ext uri="{FF2B5EF4-FFF2-40B4-BE49-F238E27FC236}">
                <a16:creationId xmlns:a16="http://schemas.microsoft.com/office/drawing/2014/main" id="{65088B43-AE4B-1145-819A-099FDF9490E2}"/>
              </a:ext>
            </a:extLst>
          </p:cNvPr>
          <p:cNvSpPr/>
          <p:nvPr/>
        </p:nvSpPr>
        <p:spPr>
          <a:xfrm>
            <a:off x="1573076" y="3579116"/>
            <a:ext cx="31043" cy="31021"/>
          </a:xfrm>
          <a:custGeom>
            <a:avLst/>
            <a:gdLst>
              <a:gd name="connsiteX0" fmla="*/ 31044 w 31043"/>
              <a:gd name="connsiteY0" fmla="*/ 15508 h 31021"/>
              <a:gd name="connsiteX1" fmla="*/ 0 w 31043"/>
              <a:gd name="connsiteY1" fmla="*/ 15508 h 31021"/>
              <a:gd name="connsiteX2" fmla="*/ 31044 w 31043"/>
              <a:gd name="connsiteY2" fmla="*/ 15508 h 31021"/>
            </a:gdLst>
            <a:ahLst/>
            <a:cxnLst>
              <a:cxn ang="0">
                <a:pos x="connsiteX0" y="connsiteY0"/>
              </a:cxn>
              <a:cxn ang="0">
                <a:pos x="connsiteX1" y="connsiteY1"/>
              </a:cxn>
              <a:cxn ang="0">
                <a:pos x="connsiteX2" y="connsiteY2"/>
              </a:cxn>
            </a:cxnLst>
            <a:rect l="l" t="t" r="r" b="b"/>
            <a:pathLst>
              <a:path w="31043" h="31021">
                <a:moveTo>
                  <a:pt x="31044" y="15508"/>
                </a:moveTo>
                <a:cubicBezTo>
                  <a:pt x="31044" y="36193"/>
                  <a:pt x="0" y="36193"/>
                  <a:pt x="0" y="15508"/>
                </a:cubicBezTo>
                <a:cubicBezTo>
                  <a:pt x="0" y="-5169"/>
                  <a:pt x="31044" y="-5169"/>
                  <a:pt x="31044"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58" name="Freeform 57">
            <a:extLst>
              <a:ext uri="{FF2B5EF4-FFF2-40B4-BE49-F238E27FC236}">
                <a16:creationId xmlns:a16="http://schemas.microsoft.com/office/drawing/2014/main" id="{6E74EB27-71B5-D149-A7C8-95228423C818}"/>
              </a:ext>
            </a:extLst>
          </p:cNvPr>
          <p:cNvSpPr/>
          <p:nvPr/>
        </p:nvSpPr>
        <p:spPr>
          <a:xfrm>
            <a:off x="1153476" y="4027275"/>
            <a:ext cx="31035" cy="31021"/>
          </a:xfrm>
          <a:custGeom>
            <a:avLst/>
            <a:gdLst>
              <a:gd name="connsiteX0" fmla="*/ 31036 w 31035"/>
              <a:gd name="connsiteY0" fmla="*/ 15508 h 31021"/>
              <a:gd name="connsiteX1" fmla="*/ 0 w 31035"/>
              <a:gd name="connsiteY1" fmla="*/ 15508 h 31021"/>
              <a:gd name="connsiteX2" fmla="*/ 31036 w 31035"/>
              <a:gd name="connsiteY2" fmla="*/ 15508 h 31021"/>
            </a:gdLst>
            <a:ahLst/>
            <a:cxnLst>
              <a:cxn ang="0">
                <a:pos x="connsiteX0" y="connsiteY0"/>
              </a:cxn>
              <a:cxn ang="0">
                <a:pos x="connsiteX1" y="connsiteY1"/>
              </a:cxn>
              <a:cxn ang="0">
                <a:pos x="connsiteX2" y="connsiteY2"/>
              </a:cxn>
            </a:cxnLst>
            <a:rect l="l" t="t" r="r" b="b"/>
            <a:pathLst>
              <a:path w="31035" h="31021">
                <a:moveTo>
                  <a:pt x="31036" y="15508"/>
                </a:moveTo>
                <a:cubicBezTo>
                  <a:pt x="31036" y="36193"/>
                  <a:pt x="0" y="36193"/>
                  <a:pt x="0" y="15508"/>
                </a:cubicBezTo>
                <a:cubicBezTo>
                  <a:pt x="0" y="-5169"/>
                  <a:pt x="31036" y="-5169"/>
                  <a:pt x="31036" y="15508"/>
                </a:cubicBezTo>
              </a:path>
            </a:pathLst>
          </a:custGeom>
          <a:solidFill>
            <a:srgbClr val="0072B2"/>
          </a:solidFill>
          <a:ln w="12700" cap="rnd">
            <a:solidFill>
              <a:srgbClr val="0072B2"/>
            </a:solidFill>
            <a:prstDash val="solid"/>
            <a:round/>
          </a:ln>
        </p:spPr>
        <p:txBody>
          <a:bodyPr rtlCol="0" anchor="ctr"/>
          <a:lstStyle/>
          <a:p>
            <a:endParaRPr lang="en-DE"/>
          </a:p>
        </p:txBody>
      </p:sp>
      <p:sp>
        <p:nvSpPr>
          <p:cNvPr id="59" name="Freeform 58">
            <a:extLst>
              <a:ext uri="{FF2B5EF4-FFF2-40B4-BE49-F238E27FC236}">
                <a16:creationId xmlns:a16="http://schemas.microsoft.com/office/drawing/2014/main" id="{BFEB42A8-11B7-E54D-8FEB-2BC091BBFB06}"/>
              </a:ext>
            </a:extLst>
          </p:cNvPr>
          <p:cNvSpPr/>
          <p:nvPr/>
        </p:nvSpPr>
        <p:spPr>
          <a:xfrm>
            <a:off x="1842364" y="5380349"/>
            <a:ext cx="31035" cy="31045"/>
          </a:xfrm>
          <a:custGeom>
            <a:avLst/>
            <a:gdLst>
              <a:gd name="connsiteX0" fmla="*/ 31036 w 31035"/>
              <a:gd name="connsiteY0" fmla="*/ 15532 h 31045"/>
              <a:gd name="connsiteX1" fmla="*/ 0 w 31035"/>
              <a:gd name="connsiteY1" fmla="*/ 15532 h 31045"/>
              <a:gd name="connsiteX2" fmla="*/ 31036 w 31035"/>
              <a:gd name="connsiteY2" fmla="*/ 15532 h 31045"/>
            </a:gdLst>
            <a:ahLst/>
            <a:cxnLst>
              <a:cxn ang="0">
                <a:pos x="connsiteX0" y="connsiteY0"/>
              </a:cxn>
              <a:cxn ang="0">
                <a:pos x="connsiteX1" y="connsiteY1"/>
              </a:cxn>
              <a:cxn ang="0">
                <a:pos x="connsiteX2" y="connsiteY2"/>
              </a:cxn>
            </a:cxnLst>
            <a:rect l="l" t="t" r="r" b="b"/>
            <a:pathLst>
              <a:path w="31035" h="31045">
                <a:moveTo>
                  <a:pt x="31036" y="15532"/>
                </a:moveTo>
                <a:cubicBezTo>
                  <a:pt x="31036" y="36217"/>
                  <a:pt x="0" y="36217"/>
                  <a:pt x="0" y="15532"/>
                </a:cubicBezTo>
                <a:cubicBezTo>
                  <a:pt x="0" y="-5177"/>
                  <a:pt x="31036" y="-5177"/>
                  <a:pt x="3103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60" name="Freeform 59">
            <a:extLst>
              <a:ext uri="{FF2B5EF4-FFF2-40B4-BE49-F238E27FC236}">
                <a16:creationId xmlns:a16="http://schemas.microsoft.com/office/drawing/2014/main" id="{75E4FD5F-679C-9A41-ADB6-9C03A71B3BFB}"/>
              </a:ext>
            </a:extLst>
          </p:cNvPr>
          <p:cNvSpPr/>
          <p:nvPr/>
        </p:nvSpPr>
        <p:spPr>
          <a:xfrm>
            <a:off x="1167804" y="2486353"/>
            <a:ext cx="31035" cy="31045"/>
          </a:xfrm>
          <a:custGeom>
            <a:avLst/>
            <a:gdLst>
              <a:gd name="connsiteX0" fmla="*/ 31036 w 31035"/>
              <a:gd name="connsiteY0" fmla="*/ 15532 h 31045"/>
              <a:gd name="connsiteX1" fmla="*/ 0 w 31035"/>
              <a:gd name="connsiteY1" fmla="*/ 15532 h 31045"/>
              <a:gd name="connsiteX2" fmla="*/ 31036 w 31035"/>
              <a:gd name="connsiteY2" fmla="*/ 15532 h 31045"/>
            </a:gdLst>
            <a:ahLst/>
            <a:cxnLst>
              <a:cxn ang="0">
                <a:pos x="connsiteX0" y="connsiteY0"/>
              </a:cxn>
              <a:cxn ang="0">
                <a:pos x="connsiteX1" y="connsiteY1"/>
              </a:cxn>
              <a:cxn ang="0">
                <a:pos x="connsiteX2" y="connsiteY2"/>
              </a:cxn>
            </a:cxnLst>
            <a:rect l="l" t="t" r="r" b="b"/>
            <a:pathLst>
              <a:path w="31035" h="31045">
                <a:moveTo>
                  <a:pt x="31036" y="15532"/>
                </a:moveTo>
                <a:cubicBezTo>
                  <a:pt x="31036" y="36217"/>
                  <a:pt x="0" y="36217"/>
                  <a:pt x="0" y="15532"/>
                </a:cubicBezTo>
                <a:cubicBezTo>
                  <a:pt x="0" y="-5177"/>
                  <a:pt x="31036" y="-5177"/>
                  <a:pt x="31036" y="15532"/>
                </a:cubicBezTo>
              </a:path>
            </a:pathLst>
          </a:custGeom>
          <a:solidFill>
            <a:srgbClr val="0072B2"/>
          </a:solidFill>
          <a:ln w="12700" cap="rnd">
            <a:solidFill>
              <a:srgbClr val="0072B2"/>
            </a:solidFill>
            <a:prstDash val="solid"/>
            <a:round/>
          </a:ln>
        </p:spPr>
        <p:txBody>
          <a:bodyPr rtlCol="0" anchor="ctr"/>
          <a:lstStyle/>
          <a:p>
            <a:endParaRPr lang="en-DE"/>
          </a:p>
        </p:txBody>
      </p:sp>
      <p:sp>
        <p:nvSpPr>
          <p:cNvPr id="61" name="Freeform 60">
            <a:extLst>
              <a:ext uri="{FF2B5EF4-FFF2-40B4-BE49-F238E27FC236}">
                <a16:creationId xmlns:a16="http://schemas.microsoft.com/office/drawing/2014/main" id="{34498E11-3FA5-DF4D-85DB-7F2754E7CDB3}"/>
              </a:ext>
            </a:extLst>
          </p:cNvPr>
          <p:cNvSpPr/>
          <p:nvPr/>
        </p:nvSpPr>
        <p:spPr>
          <a:xfrm>
            <a:off x="3315453" y="2725621"/>
            <a:ext cx="31035" cy="31021"/>
          </a:xfrm>
          <a:custGeom>
            <a:avLst/>
            <a:gdLst>
              <a:gd name="connsiteX0" fmla="*/ 31036 w 31035"/>
              <a:gd name="connsiteY0" fmla="*/ 15508 h 31021"/>
              <a:gd name="connsiteX1" fmla="*/ 0 w 31035"/>
              <a:gd name="connsiteY1" fmla="*/ 15508 h 31021"/>
              <a:gd name="connsiteX2" fmla="*/ 31036 w 31035"/>
              <a:gd name="connsiteY2" fmla="*/ 15508 h 31021"/>
            </a:gdLst>
            <a:ahLst/>
            <a:cxnLst>
              <a:cxn ang="0">
                <a:pos x="connsiteX0" y="connsiteY0"/>
              </a:cxn>
              <a:cxn ang="0">
                <a:pos x="connsiteX1" y="connsiteY1"/>
              </a:cxn>
              <a:cxn ang="0">
                <a:pos x="connsiteX2" y="connsiteY2"/>
              </a:cxn>
            </a:cxnLst>
            <a:rect l="l" t="t" r="r" b="b"/>
            <a:pathLst>
              <a:path w="31035" h="31021">
                <a:moveTo>
                  <a:pt x="31036" y="15508"/>
                </a:moveTo>
                <a:cubicBezTo>
                  <a:pt x="31036" y="36193"/>
                  <a:pt x="0" y="36193"/>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62" name="Freeform 61">
            <a:extLst>
              <a:ext uri="{FF2B5EF4-FFF2-40B4-BE49-F238E27FC236}">
                <a16:creationId xmlns:a16="http://schemas.microsoft.com/office/drawing/2014/main" id="{04042F47-A574-0C44-9038-6B8245C73518}"/>
              </a:ext>
            </a:extLst>
          </p:cNvPr>
          <p:cNvSpPr/>
          <p:nvPr/>
        </p:nvSpPr>
        <p:spPr>
          <a:xfrm>
            <a:off x="3914052" y="3587800"/>
            <a:ext cx="31035" cy="31021"/>
          </a:xfrm>
          <a:custGeom>
            <a:avLst/>
            <a:gdLst>
              <a:gd name="connsiteX0" fmla="*/ 31036 w 31035"/>
              <a:gd name="connsiteY0" fmla="*/ 15508 h 31021"/>
              <a:gd name="connsiteX1" fmla="*/ 0 w 31035"/>
              <a:gd name="connsiteY1" fmla="*/ 15508 h 31021"/>
              <a:gd name="connsiteX2" fmla="*/ 31036 w 31035"/>
              <a:gd name="connsiteY2" fmla="*/ 15508 h 31021"/>
            </a:gdLst>
            <a:ahLst/>
            <a:cxnLst>
              <a:cxn ang="0">
                <a:pos x="connsiteX0" y="connsiteY0"/>
              </a:cxn>
              <a:cxn ang="0">
                <a:pos x="connsiteX1" y="connsiteY1"/>
              </a:cxn>
              <a:cxn ang="0">
                <a:pos x="connsiteX2" y="connsiteY2"/>
              </a:cxn>
            </a:cxnLst>
            <a:rect l="l" t="t" r="r" b="b"/>
            <a:pathLst>
              <a:path w="31035" h="31021">
                <a:moveTo>
                  <a:pt x="31036" y="15508"/>
                </a:moveTo>
                <a:cubicBezTo>
                  <a:pt x="31036" y="36193"/>
                  <a:pt x="0" y="36193"/>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63" name="Freeform 62">
            <a:extLst>
              <a:ext uri="{FF2B5EF4-FFF2-40B4-BE49-F238E27FC236}">
                <a16:creationId xmlns:a16="http://schemas.microsoft.com/office/drawing/2014/main" id="{479ADBE4-2829-A046-AA28-DC4862574109}"/>
              </a:ext>
            </a:extLst>
          </p:cNvPr>
          <p:cNvSpPr/>
          <p:nvPr/>
        </p:nvSpPr>
        <p:spPr>
          <a:xfrm>
            <a:off x="2979538" y="2971773"/>
            <a:ext cx="31035" cy="31045"/>
          </a:xfrm>
          <a:custGeom>
            <a:avLst/>
            <a:gdLst>
              <a:gd name="connsiteX0" fmla="*/ 31036 w 31035"/>
              <a:gd name="connsiteY0" fmla="*/ 15514 h 31045"/>
              <a:gd name="connsiteX1" fmla="*/ 0 w 31035"/>
              <a:gd name="connsiteY1" fmla="*/ 15514 h 31045"/>
              <a:gd name="connsiteX2" fmla="*/ 31036 w 31035"/>
              <a:gd name="connsiteY2" fmla="*/ 15514 h 31045"/>
            </a:gdLst>
            <a:ahLst/>
            <a:cxnLst>
              <a:cxn ang="0">
                <a:pos x="connsiteX0" y="connsiteY0"/>
              </a:cxn>
              <a:cxn ang="0">
                <a:pos x="connsiteX1" y="connsiteY1"/>
              </a:cxn>
              <a:cxn ang="0">
                <a:pos x="connsiteX2" y="connsiteY2"/>
              </a:cxn>
            </a:cxnLst>
            <a:rect l="l" t="t" r="r" b="b"/>
            <a:pathLst>
              <a:path w="31035" h="31045">
                <a:moveTo>
                  <a:pt x="31036" y="15514"/>
                </a:moveTo>
                <a:cubicBezTo>
                  <a:pt x="31036" y="36223"/>
                  <a:pt x="0" y="36223"/>
                  <a:pt x="0" y="15514"/>
                </a:cubicBezTo>
                <a:cubicBezTo>
                  <a:pt x="0" y="-5171"/>
                  <a:pt x="31036" y="-5171"/>
                  <a:pt x="31036" y="15514"/>
                </a:cubicBezTo>
              </a:path>
            </a:pathLst>
          </a:custGeom>
          <a:solidFill>
            <a:srgbClr val="D55E00"/>
          </a:solidFill>
          <a:ln w="12700" cap="rnd">
            <a:solidFill>
              <a:srgbClr val="D55E00"/>
            </a:solidFill>
            <a:prstDash val="solid"/>
            <a:round/>
          </a:ln>
        </p:spPr>
        <p:txBody>
          <a:bodyPr rtlCol="0" anchor="ctr"/>
          <a:lstStyle/>
          <a:p>
            <a:endParaRPr lang="en-DE"/>
          </a:p>
        </p:txBody>
      </p:sp>
      <p:sp>
        <p:nvSpPr>
          <p:cNvPr id="64" name="Freeform 63">
            <a:extLst>
              <a:ext uri="{FF2B5EF4-FFF2-40B4-BE49-F238E27FC236}">
                <a16:creationId xmlns:a16="http://schemas.microsoft.com/office/drawing/2014/main" id="{1AED305E-6076-F24C-983E-A85D9EEEF30B}"/>
              </a:ext>
            </a:extLst>
          </p:cNvPr>
          <p:cNvSpPr/>
          <p:nvPr/>
        </p:nvSpPr>
        <p:spPr>
          <a:xfrm>
            <a:off x="1688202" y="2394629"/>
            <a:ext cx="31043" cy="31021"/>
          </a:xfrm>
          <a:custGeom>
            <a:avLst/>
            <a:gdLst>
              <a:gd name="connsiteX0" fmla="*/ 31044 w 31043"/>
              <a:gd name="connsiteY0" fmla="*/ 15514 h 31021"/>
              <a:gd name="connsiteX1" fmla="*/ 0 w 31043"/>
              <a:gd name="connsiteY1" fmla="*/ 15514 h 31021"/>
              <a:gd name="connsiteX2" fmla="*/ 31044 w 31043"/>
              <a:gd name="connsiteY2" fmla="*/ 15514 h 31021"/>
            </a:gdLst>
            <a:ahLst/>
            <a:cxnLst>
              <a:cxn ang="0">
                <a:pos x="connsiteX0" y="connsiteY0"/>
              </a:cxn>
              <a:cxn ang="0">
                <a:pos x="connsiteX1" y="connsiteY1"/>
              </a:cxn>
              <a:cxn ang="0">
                <a:pos x="connsiteX2" y="connsiteY2"/>
              </a:cxn>
            </a:cxnLst>
            <a:rect l="l" t="t" r="r" b="b"/>
            <a:pathLst>
              <a:path w="31043" h="31021">
                <a:moveTo>
                  <a:pt x="31044" y="15514"/>
                </a:moveTo>
                <a:cubicBezTo>
                  <a:pt x="31044" y="36191"/>
                  <a:pt x="0" y="36191"/>
                  <a:pt x="0" y="15514"/>
                </a:cubicBezTo>
                <a:cubicBezTo>
                  <a:pt x="0" y="-5171"/>
                  <a:pt x="31044" y="-5171"/>
                  <a:pt x="31044" y="15514"/>
                </a:cubicBezTo>
              </a:path>
            </a:pathLst>
          </a:custGeom>
          <a:solidFill>
            <a:srgbClr val="D55E00"/>
          </a:solidFill>
          <a:ln w="12700" cap="rnd">
            <a:solidFill>
              <a:srgbClr val="D55E00"/>
            </a:solidFill>
            <a:prstDash val="solid"/>
            <a:round/>
          </a:ln>
        </p:spPr>
        <p:txBody>
          <a:bodyPr rtlCol="0" anchor="ctr"/>
          <a:lstStyle/>
          <a:p>
            <a:endParaRPr lang="en-DE"/>
          </a:p>
        </p:txBody>
      </p:sp>
      <p:sp>
        <p:nvSpPr>
          <p:cNvPr id="65" name="Freeform 64">
            <a:extLst>
              <a:ext uri="{FF2B5EF4-FFF2-40B4-BE49-F238E27FC236}">
                <a16:creationId xmlns:a16="http://schemas.microsoft.com/office/drawing/2014/main" id="{F7B33762-D132-804A-A653-D4FB932E181C}"/>
              </a:ext>
            </a:extLst>
          </p:cNvPr>
          <p:cNvSpPr/>
          <p:nvPr/>
        </p:nvSpPr>
        <p:spPr>
          <a:xfrm>
            <a:off x="2424437" y="2388896"/>
            <a:ext cx="31035" cy="31021"/>
          </a:xfrm>
          <a:custGeom>
            <a:avLst/>
            <a:gdLst>
              <a:gd name="connsiteX0" fmla="*/ 31036 w 31035"/>
              <a:gd name="connsiteY0" fmla="*/ 15508 h 31021"/>
              <a:gd name="connsiteX1" fmla="*/ 0 w 31035"/>
              <a:gd name="connsiteY1" fmla="*/ 15508 h 31021"/>
              <a:gd name="connsiteX2" fmla="*/ 31036 w 31035"/>
              <a:gd name="connsiteY2" fmla="*/ 15508 h 31021"/>
            </a:gdLst>
            <a:ahLst/>
            <a:cxnLst>
              <a:cxn ang="0">
                <a:pos x="connsiteX0" y="connsiteY0"/>
              </a:cxn>
              <a:cxn ang="0">
                <a:pos x="connsiteX1" y="connsiteY1"/>
              </a:cxn>
              <a:cxn ang="0">
                <a:pos x="connsiteX2" y="connsiteY2"/>
              </a:cxn>
            </a:cxnLst>
            <a:rect l="l" t="t" r="r" b="b"/>
            <a:pathLst>
              <a:path w="31035" h="31021">
                <a:moveTo>
                  <a:pt x="31036" y="15508"/>
                </a:moveTo>
                <a:cubicBezTo>
                  <a:pt x="31036" y="36193"/>
                  <a:pt x="0" y="36193"/>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66" name="Freeform 65">
            <a:extLst>
              <a:ext uri="{FF2B5EF4-FFF2-40B4-BE49-F238E27FC236}">
                <a16:creationId xmlns:a16="http://schemas.microsoft.com/office/drawing/2014/main" id="{0F44BEE6-CF5C-9A41-9024-4CD573BF4F0F}"/>
              </a:ext>
            </a:extLst>
          </p:cNvPr>
          <p:cNvSpPr/>
          <p:nvPr/>
        </p:nvSpPr>
        <p:spPr>
          <a:xfrm>
            <a:off x="1578506" y="1696224"/>
            <a:ext cx="31003" cy="31021"/>
          </a:xfrm>
          <a:custGeom>
            <a:avLst/>
            <a:gdLst>
              <a:gd name="connsiteX0" fmla="*/ 31004 w 31003"/>
              <a:gd name="connsiteY0" fmla="*/ 15514 h 31021"/>
              <a:gd name="connsiteX1" fmla="*/ 0 w 31003"/>
              <a:gd name="connsiteY1" fmla="*/ 15514 h 31021"/>
              <a:gd name="connsiteX2" fmla="*/ 31004 w 31003"/>
              <a:gd name="connsiteY2" fmla="*/ 15514 h 31021"/>
            </a:gdLst>
            <a:ahLst/>
            <a:cxnLst>
              <a:cxn ang="0">
                <a:pos x="connsiteX0" y="connsiteY0"/>
              </a:cxn>
              <a:cxn ang="0">
                <a:pos x="connsiteX1" y="connsiteY1"/>
              </a:cxn>
              <a:cxn ang="0">
                <a:pos x="connsiteX2" y="connsiteY2"/>
              </a:cxn>
            </a:cxnLst>
            <a:rect l="l" t="t" r="r" b="b"/>
            <a:pathLst>
              <a:path w="31003" h="31021">
                <a:moveTo>
                  <a:pt x="31004" y="15514"/>
                </a:moveTo>
                <a:cubicBezTo>
                  <a:pt x="31004" y="36191"/>
                  <a:pt x="0" y="36191"/>
                  <a:pt x="0" y="15514"/>
                </a:cubicBezTo>
                <a:cubicBezTo>
                  <a:pt x="0" y="-5171"/>
                  <a:pt x="31004" y="-5171"/>
                  <a:pt x="31004" y="15514"/>
                </a:cubicBezTo>
              </a:path>
            </a:pathLst>
          </a:custGeom>
          <a:solidFill>
            <a:srgbClr val="D55E00"/>
          </a:solidFill>
          <a:ln w="12700" cap="rnd">
            <a:solidFill>
              <a:srgbClr val="D55E00"/>
            </a:solidFill>
            <a:prstDash val="solid"/>
            <a:round/>
          </a:ln>
        </p:spPr>
        <p:txBody>
          <a:bodyPr rtlCol="0" anchor="ctr"/>
          <a:lstStyle/>
          <a:p>
            <a:endParaRPr lang="en-DE"/>
          </a:p>
        </p:txBody>
      </p:sp>
      <p:sp>
        <p:nvSpPr>
          <p:cNvPr id="67" name="Freeform 66">
            <a:extLst>
              <a:ext uri="{FF2B5EF4-FFF2-40B4-BE49-F238E27FC236}">
                <a16:creationId xmlns:a16="http://schemas.microsoft.com/office/drawing/2014/main" id="{60E43C9A-0B46-2042-91DE-33DE39B11BFA}"/>
              </a:ext>
            </a:extLst>
          </p:cNvPr>
          <p:cNvSpPr/>
          <p:nvPr/>
        </p:nvSpPr>
        <p:spPr>
          <a:xfrm>
            <a:off x="2595593" y="3242209"/>
            <a:ext cx="31035" cy="31039"/>
          </a:xfrm>
          <a:custGeom>
            <a:avLst/>
            <a:gdLst>
              <a:gd name="connsiteX0" fmla="*/ 31036 w 31035"/>
              <a:gd name="connsiteY0" fmla="*/ 15508 h 31039"/>
              <a:gd name="connsiteX1" fmla="*/ 0 w 31035"/>
              <a:gd name="connsiteY1" fmla="*/ 15508 h 31039"/>
              <a:gd name="connsiteX2" fmla="*/ 31036 w 31035"/>
              <a:gd name="connsiteY2" fmla="*/ 15508 h 31039"/>
            </a:gdLst>
            <a:ahLst/>
            <a:cxnLst>
              <a:cxn ang="0">
                <a:pos x="connsiteX0" y="connsiteY0"/>
              </a:cxn>
              <a:cxn ang="0">
                <a:pos x="connsiteX1" y="connsiteY1"/>
              </a:cxn>
              <a:cxn ang="0">
                <a:pos x="connsiteX2" y="connsiteY2"/>
              </a:cxn>
            </a:cxnLst>
            <a:rect l="l" t="t" r="r" b="b"/>
            <a:pathLst>
              <a:path w="31035" h="31039">
                <a:moveTo>
                  <a:pt x="31036" y="15508"/>
                </a:moveTo>
                <a:cubicBezTo>
                  <a:pt x="31036" y="36217"/>
                  <a:pt x="0" y="36217"/>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68" name="Freeform 67">
            <a:extLst>
              <a:ext uri="{FF2B5EF4-FFF2-40B4-BE49-F238E27FC236}">
                <a16:creationId xmlns:a16="http://schemas.microsoft.com/office/drawing/2014/main" id="{CC1BC3E6-C16D-E64E-BE64-7F87F701DF3F}"/>
              </a:ext>
            </a:extLst>
          </p:cNvPr>
          <p:cNvSpPr/>
          <p:nvPr/>
        </p:nvSpPr>
        <p:spPr>
          <a:xfrm>
            <a:off x="3984775" y="2913366"/>
            <a:ext cx="31043" cy="31045"/>
          </a:xfrm>
          <a:custGeom>
            <a:avLst/>
            <a:gdLst>
              <a:gd name="connsiteX0" fmla="*/ 31043 w 31043"/>
              <a:gd name="connsiteY0" fmla="*/ 15532 h 31045"/>
              <a:gd name="connsiteX1" fmla="*/ 0 w 31043"/>
              <a:gd name="connsiteY1" fmla="*/ 15532 h 31045"/>
              <a:gd name="connsiteX2" fmla="*/ 31043 w 31043"/>
              <a:gd name="connsiteY2" fmla="*/ 15532 h 31045"/>
            </a:gdLst>
            <a:ahLst/>
            <a:cxnLst>
              <a:cxn ang="0">
                <a:pos x="connsiteX0" y="connsiteY0"/>
              </a:cxn>
              <a:cxn ang="0">
                <a:pos x="connsiteX1" y="connsiteY1"/>
              </a:cxn>
              <a:cxn ang="0">
                <a:pos x="connsiteX2" y="connsiteY2"/>
              </a:cxn>
            </a:cxnLst>
            <a:rect l="l" t="t" r="r" b="b"/>
            <a:pathLst>
              <a:path w="31043" h="31045">
                <a:moveTo>
                  <a:pt x="31043" y="15532"/>
                </a:moveTo>
                <a:cubicBezTo>
                  <a:pt x="31043" y="36217"/>
                  <a:pt x="0" y="36217"/>
                  <a:pt x="0" y="15532"/>
                </a:cubicBezTo>
                <a:cubicBezTo>
                  <a:pt x="0" y="-5177"/>
                  <a:pt x="31043" y="-5177"/>
                  <a:pt x="31043" y="15532"/>
                </a:cubicBezTo>
              </a:path>
            </a:pathLst>
          </a:custGeom>
          <a:solidFill>
            <a:srgbClr val="D55E00"/>
          </a:solidFill>
          <a:ln w="12700" cap="rnd">
            <a:solidFill>
              <a:srgbClr val="D55E00"/>
            </a:solidFill>
            <a:prstDash val="solid"/>
            <a:round/>
          </a:ln>
        </p:spPr>
        <p:txBody>
          <a:bodyPr rtlCol="0" anchor="ctr"/>
          <a:lstStyle/>
          <a:p>
            <a:endParaRPr lang="en-DE"/>
          </a:p>
        </p:txBody>
      </p:sp>
      <p:sp>
        <p:nvSpPr>
          <p:cNvPr id="69" name="Freeform 68">
            <a:extLst>
              <a:ext uri="{FF2B5EF4-FFF2-40B4-BE49-F238E27FC236}">
                <a16:creationId xmlns:a16="http://schemas.microsoft.com/office/drawing/2014/main" id="{1DD10A07-0154-BB41-92A1-A0933C0F6AEB}"/>
              </a:ext>
            </a:extLst>
          </p:cNvPr>
          <p:cNvSpPr/>
          <p:nvPr/>
        </p:nvSpPr>
        <p:spPr>
          <a:xfrm>
            <a:off x="2216697" y="2061133"/>
            <a:ext cx="31011" cy="31021"/>
          </a:xfrm>
          <a:custGeom>
            <a:avLst/>
            <a:gdLst>
              <a:gd name="connsiteX0" fmla="*/ 31012 w 31011"/>
              <a:gd name="connsiteY0" fmla="*/ 15508 h 31021"/>
              <a:gd name="connsiteX1" fmla="*/ 0 w 31011"/>
              <a:gd name="connsiteY1" fmla="*/ 15508 h 31021"/>
              <a:gd name="connsiteX2" fmla="*/ 31012 w 31011"/>
              <a:gd name="connsiteY2" fmla="*/ 15508 h 31021"/>
            </a:gdLst>
            <a:ahLst/>
            <a:cxnLst>
              <a:cxn ang="0">
                <a:pos x="connsiteX0" y="connsiteY0"/>
              </a:cxn>
              <a:cxn ang="0">
                <a:pos x="connsiteX1" y="connsiteY1"/>
              </a:cxn>
              <a:cxn ang="0">
                <a:pos x="connsiteX2" y="connsiteY2"/>
              </a:cxn>
            </a:cxnLst>
            <a:rect l="l" t="t" r="r" b="b"/>
            <a:pathLst>
              <a:path w="31011" h="31021">
                <a:moveTo>
                  <a:pt x="31012" y="15508"/>
                </a:moveTo>
                <a:cubicBezTo>
                  <a:pt x="31012" y="36193"/>
                  <a:pt x="0" y="36193"/>
                  <a:pt x="0" y="15508"/>
                </a:cubicBezTo>
                <a:cubicBezTo>
                  <a:pt x="0" y="-5169"/>
                  <a:pt x="31012" y="-5169"/>
                  <a:pt x="31012"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0" name="Freeform 69">
            <a:extLst>
              <a:ext uri="{FF2B5EF4-FFF2-40B4-BE49-F238E27FC236}">
                <a16:creationId xmlns:a16="http://schemas.microsoft.com/office/drawing/2014/main" id="{92A218A7-D058-B441-B827-DBBB06F5B273}"/>
              </a:ext>
            </a:extLst>
          </p:cNvPr>
          <p:cNvSpPr/>
          <p:nvPr/>
        </p:nvSpPr>
        <p:spPr>
          <a:xfrm>
            <a:off x="1875019" y="1683451"/>
            <a:ext cx="31003" cy="31021"/>
          </a:xfrm>
          <a:custGeom>
            <a:avLst/>
            <a:gdLst>
              <a:gd name="connsiteX0" fmla="*/ 31004 w 31003"/>
              <a:gd name="connsiteY0" fmla="*/ 15508 h 31021"/>
              <a:gd name="connsiteX1" fmla="*/ 0 w 31003"/>
              <a:gd name="connsiteY1" fmla="*/ 15508 h 31021"/>
              <a:gd name="connsiteX2" fmla="*/ 31004 w 31003"/>
              <a:gd name="connsiteY2" fmla="*/ 15508 h 31021"/>
            </a:gdLst>
            <a:ahLst/>
            <a:cxnLst>
              <a:cxn ang="0">
                <a:pos x="connsiteX0" y="connsiteY0"/>
              </a:cxn>
              <a:cxn ang="0">
                <a:pos x="connsiteX1" y="connsiteY1"/>
              </a:cxn>
              <a:cxn ang="0">
                <a:pos x="connsiteX2" y="connsiteY2"/>
              </a:cxn>
            </a:cxnLst>
            <a:rect l="l" t="t" r="r" b="b"/>
            <a:pathLst>
              <a:path w="31003" h="31021">
                <a:moveTo>
                  <a:pt x="31004" y="15508"/>
                </a:moveTo>
                <a:cubicBezTo>
                  <a:pt x="31004" y="36193"/>
                  <a:pt x="0" y="36193"/>
                  <a:pt x="0" y="15508"/>
                </a:cubicBezTo>
                <a:cubicBezTo>
                  <a:pt x="0" y="-5169"/>
                  <a:pt x="31004" y="-5169"/>
                  <a:pt x="31004"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1" name="Freeform 70">
            <a:extLst>
              <a:ext uri="{FF2B5EF4-FFF2-40B4-BE49-F238E27FC236}">
                <a16:creationId xmlns:a16="http://schemas.microsoft.com/office/drawing/2014/main" id="{67F0AE20-08F6-F444-996C-604EB3368BC0}"/>
              </a:ext>
            </a:extLst>
          </p:cNvPr>
          <p:cNvSpPr/>
          <p:nvPr/>
        </p:nvSpPr>
        <p:spPr>
          <a:xfrm>
            <a:off x="3725782" y="3016673"/>
            <a:ext cx="31043" cy="31021"/>
          </a:xfrm>
          <a:custGeom>
            <a:avLst/>
            <a:gdLst>
              <a:gd name="connsiteX0" fmla="*/ 31043 w 31043"/>
              <a:gd name="connsiteY0" fmla="*/ 15508 h 31021"/>
              <a:gd name="connsiteX1" fmla="*/ 0 w 31043"/>
              <a:gd name="connsiteY1" fmla="*/ 15508 h 31021"/>
              <a:gd name="connsiteX2" fmla="*/ 31043 w 31043"/>
              <a:gd name="connsiteY2" fmla="*/ 15508 h 31021"/>
            </a:gdLst>
            <a:ahLst/>
            <a:cxnLst>
              <a:cxn ang="0">
                <a:pos x="connsiteX0" y="connsiteY0"/>
              </a:cxn>
              <a:cxn ang="0">
                <a:pos x="connsiteX1" y="connsiteY1"/>
              </a:cxn>
              <a:cxn ang="0">
                <a:pos x="connsiteX2" y="connsiteY2"/>
              </a:cxn>
            </a:cxnLst>
            <a:rect l="l" t="t" r="r" b="b"/>
            <a:pathLst>
              <a:path w="31043" h="31021">
                <a:moveTo>
                  <a:pt x="31043" y="15508"/>
                </a:moveTo>
                <a:cubicBezTo>
                  <a:pt x="31043" y="36193"/>
                  <a:pt x="0" y="36193"/>
                  <a:pt x="0" y="15508"/>
                </a:cubicBezTo>
                <a:cubicBezTo>
                  <a:pt x="0" y="-5169"/>
                  <a:pt x="31043" y="-5169"/>
                  <a:pt x="31043"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2" name="Freeform 71">
            <a:extLst>
              <a:ext uri="{FF2B5EF4-FFF2-40B4-BE49-F238E27FC236}">
                <a16:creationId xmlns:a16="http://schemas.microsoft.com/office/drawing/2014/main" id="{0E9A00CD-3029-C44C-8DBE-D0B8B9E52D56}"/>
              </a:ext>
            </a:extLst>
          </p:cNvPr>
          <p:cNvSpPr/>
          <p:nvPr/>
        </p:nvSpPr>
        <p:spPr>
          <a:xfrm>
            <a:off x="1716825" y="4065971"/>
            <a:ext cx="31035" cy="31045"/>
          </a:xfrm>
          <a:custGeom>
            <a:avLst/>
            <a:gdLst>
              <a:gd name="connsiteX0" fmla="*/ 31036 w 31035"/>
              <a:gd name="connsiteY0" fmla="*/ 15508 h 31045"/>
              <a:gd name="connsiteX1" fmla="*/ 0 w 31035"/>
              <a:gd name="connsiteY1" fmla="*/ 15508 h 31045"/>
              <a:gd name="connsiteX2" fmla="*/ 31036 w 31035"/>
              <a:gd name="connsiteY2" fmla="*/ 15508 h 31045"/>
            </a:gdLst>
            <a:ahLst/>
            <a:cxnLst>
              <a:cxn ang="0">
                <a:pos x="connsiteX0" y="connsiteY0"/>
              </a:cxn>
              <a:cxn ang="0">
                <a:pos x="connsiteX1" y="connsiteY1"/>
              </a:cxn>
              <a:cxn ang="0">
                <a:pos x="connsiteX2" y="connsiteY2"/>
              </a:cxn>
            </a:cxnLst>
            <a:rect l="l" t="t" r="r" b="b"/>
            <a:pathLst>
              <a:path w="31035" h="31045">
                <a:moveTo>
                  <a:pt x="31036" y="15508"/>
                </a:moveTo>
                <a:cubicBezTo>
                  <a:pt x="31036" y="36225"/>
                  <a:pt x="0" y="36225"/>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3" name="Freeform 72">
            <a:extLst>
              <a:ext uri="{FF2B5EF4-FFF2-40B4-BE49-F238E27FC236}">
                <a16:creationId xmlns:a16="http://schemas.microsoft.com/office/drawing/2014/main" id="{BAFD16E5-7F2E-B240-BF76-2CB6C39B6687}"/>
              </a:ext>
            </a:extLst>
          </p:cNvPr>
          <p:cNvSpPr/>
          <p:nvPr/>
        </p:nvSpPr>
        <p:spPr>
          <a:xfrm>
            <a:off x="2146783" y="3157994"/>
            <a:ext cx="31003" cy="31045"/>
          </a:xfrm>
          <a:custGeom>
            <a:avLst/>
            <a:gdLst>
              <a:gd name="connsiteX0" fmla="*/ 31004 w 31003"/>
              <a:gd name="connsiteY0" fmla="*/ 15514 h 31045"/>
              <a:gd name="connsiteX1" fmla="*/ 0 w 31003"/>
              <a:gd name="connsiteY1" fmla="*/ 15514 h 31045"/>
              <a:gd name="connsiteX2" fmla="*/ 31004 w 31003"/>
              <a:gd name="connsiteY2" fmla="*/ 15514 h 31045"/>
            </a:gdLst>
            <a:ahLst/>
            <a:cxnLst>
              <a:cxn ang="0">
                <a:pos x="connsiteX0" y="connsiteY0"/>
              </a:cxn>
              <a:cxn ang="0">
                <a:pos x="connsiteX1" y="connsiteY1"/>
              </a:cxn>
              <a:cxn ang="0">
                <a:pos x="connsiteX2" y="connsiteY2"/>
              </a:cxn>
            </a:cxnLst>
            <a:rect l="l" t="t" r="r" b="b"/>
            <a:pathLst>
              <a:path w="31003" h="31045">
                <a:moveTo>
                  <a:pt x="31004" y="15514"/>
                </a:moveTo>
                <a:cubicBezTo>
                  <a:pt x="31004" y="36223"/>
                  <a:pt x="0" y="36223"/>
                  <a:pt x="0" y="15514"/>
                </a:cubicBezTo>
                <a:cubicBezTo>
                  <a:pt x="0" y="-5171"/>
                  <a:pt x="31004" y="-5171"/>
                  <a:pt x="31004" y="15514"/>
                </a:cubicBezTo>
              </a:path>
            </a:pathLst>
          </a:custGeom>
          <a:solidFill>
            <a:srgbClr val="D55E00"/>
          </a:solidFill>
          <a:ln w="12700" cap="rnd">
            <a:solidFill>
              <a:srgbClr val="D55E00"/>
            </a:solidFill>
            <a:prstDash val="solid"/>
            <a:round/>
          </a:ln>
        </p:spPr>
        <p:txBody>
          <a:bodyPr rtlCol="0" anchor="ctr"/>
          <a:lstStyle/>
          <a:p>
            <a:endParaRPr lang="en-DE"/>
          </a:p>
        </p:txBody>
      </p:sp>
      <p:sp>
        <p:nvSpPr>
          <p:cNvPr id="74" name="Freeform 73">
            <a:extLst>
              <a:ext uri="{FF2B5EF4-FFF2-40B4-BE49-F238E27FC236}">
                <a16:creationId xmlns:a16="http://schemas.microsoft.com/office/drawing/2014/main" id="{24ADEB11-1304-2745-A612-1DB0C0539BA0}"/>
              </a:ext>
            </a:extLst>
          </p:cNvPr>
          <p:cNvSpPr/>
          <p:nvPr/>
        </p:nvSpPr>
        <p:spPr>
          <a:xfrm>
            <a:off x="5405682" y="2415002"/>
            <a:ext cx="31003" cy="31021"/>
          </a:xfrm>
          <a:custGeom>
            <a:avLst/>
            <a:gdLst>
              <a:gd name="connsiteX0" fmla="*/ 31004 w 31003"/>
              <a:gd name="connsiteY0" fmla="*/ 15508 h 31021"/>
              <a:gd name="connsiteX1" fmla="*/ 0 w 31003"/>
              <a:gd name="connsiteY1" fmla="*/ 15508 h 31021"/>
              <a:gd name="connsiteX2" fmla="*/ 31004 w 31003"/>
              <a:gd name="connsiteY2" fmla="*/ 15508 h 31021"/>
            </a:gdLst>
            <a:ahLst/>
            <a:cxnLst>
              <a:cxn ang="0">
                <a:pos x="connsiteX0" y="connsiteY0"/>
              </a:cxn>
              <a:cxn ang="0">
                <a:pos x="connsiteX1" y="connsiteY1"/>
              </a:cxn>
              <a:cxn ang="0">
                <a:pos x="connsiteX2" y="connsiteY2"/>
              </a:cxn>
            </a:cxnLst>
            <a:rect l="l" t="t" r="r" b="b"/>
            <a:pathLst>
              <a:path w="31003" h="31021">
                <a:moveTo>
                  <a:pt x="31004" y="15508"/>
                </a:moveTo>
                <a:cubicBezTo>
                  <a:pt x="31004" y="36193"/>
                  <a:pt x="0" y="36193"/>
                  <a:pt x="0" y="15508"/>
                </a:cubicBezTo>
                <a:cubicBezTo>
                  <a:pt x="0" y="-5169"/>
                  <a:pt x="31004" y="-5169"/>
                  <a:pt x="31004"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5" name="Freeform 74">
            <a:extLst>
              <a:ext uri="{FF2B5EF4-FFF2-40B4-BE49-F238E27FC236}">
                <a16:creationId xmlns:a16="http://schemas.microsoft.com/office/drawing/2014/main" id="{CAF6CBAA-9156-C944-AE1D-0FC081D0166E}"/>
              </a:ext>
            </a:extLst>
          </p:cNvPr>
          <p:cNvSpPr/>
          <p:nvPr/>
        </p:nvSpPr>
        <p:spPr>
          <a:xfrm>
            <a:off x="2999136" y="2502777"/>
            <a:ext cx="31035" cy="31021"/>
          </a:xfrm>
          <a:custGeom>
            <a:avLst/>
            <a:gdLst>
              <a:gd name="connsiteX0" fmla="*/ 31036 w 31035"/>
              <a:gd name="connsiteY0" fmla="*/ 15514 h 31021"/>
              <a:gd name="connsiteX1" fmla="*/ 0 w 31035"/>
              <a:gd name="connsiteY1" fmla="*/ 15514 h 31021"/>
              <a:gd name="connsiteX2" fmla="*/ 31036 w 31035"/>
              <a:gd name="connsiteY2" fmla="*/ 15514 h 31021"/>
            </a:gdLst>
            <a:ahLst/>
            <a:cxnLst>
              <a:cxn ang="0">
                <a:pos x="connsiteX0" y="connsiteY0"/>
              </a:cxn>
              <a:cxn ang="0">
                <a:pos x="connsiteX1" y="connsiteY1"/>
              </a:cxn>
              <a:cxn ang="0">
                <a:pos x="connsiteX2" y="connsiteY2"/>
              </a:cxn>
            </a:cxnLst>
            <a:rect l="l" t="t" r="r" b="b"/>
            <a:pathLst>
              <a:path w="31035" h="31021">
                <a:moveTo>
                  <a:pt x="31036" y="15514"/>
                </a:moveTo>
                <a:cubicBezTo>
                  <a:pt x="31036" y="36191"/>
                  <a:pt x="0" y="36191"/>
                  <a:pt x="0" y="15514"/>
                </a:cubicBezTo>
                <a:cubicBezTo>
                  <a:pt x="0" y="-5171"/>
                  <a:pt x="31036" y="-5171"/>
                  <a:pt x="31036" y="15514"/>
                </a:cubicBezTo>
              </a:path>
            </a:pathLst>
          </a:custGeom>
          <a:solidFill>
            <a:srgbClr val="D55E00"/>
          </a:solidFill>
          <a:ln w="12700" cap="rnd">
            <a:solidFill>
              <a:srgbClr val="D55E00"/>
            </a:solidFill>
            <a:prstDash val="solid"/>
            <a:round/>
          </a:ln>
        </p:spPr>
        <p:txBody>
          <a:bodyPr rtlCol="0" anchor="ctr"/>
          <a:lstStyle/>
          <a:p>
            <a:endParaRPr lang="en-DE"/>
          </a:p>
        </p:txBody>
      </p:sp>
      <p:sp>
        <p:nvSpPr>
          <p:cNvPr id="76" name="Freeform 75">
            <a:extLst>
              <a:ext uri="{FF2B5EF4-FFF2-40B4-BE49-F238E27FC236}">
                <a16:creationId xmlns:a16="http://schemas.microsoft.com/office/drawing/2014/main" id="{BDAE1B8E-988A-2441-BB7E-1A30D1BB5F02}"/>
              </a:ext>
            </a:extLst>
          </p:cNvPr>
          <p:cNvSpPr/>
          <p:nvPr/>
        </p:nvSpPr>
        <p:spPr>
          <a:xfrm>
            <a:off x="5512743" y="2264563"/>
            <a:ext cx="31043" cy="31021"/>
          </a:xfrm>
          <a:custGeom>
            <a:avLst/>
            <a:gdLst>
              <a:gd name="connsiteX0" fmla="*/ 31044 w 31043"/>
              <a:gd name="connsiteY0" fmla="*/ 15508 h 31021"/>
              <a:gd name="connsiteX1" fmla="*/ 0 w 31043"/>
              <a:gd name="connsiteY1" fmla="*/ 15508 h 31021"/>
              <a:gd name="connsiteX2" fmla="*/ 31044 w 31043"/>
              <a:gd name="connsiteY2" fmla="*/ 15508 h 31021"/>
            </a:gdLst>
            <a:ahLst/>
            <a:cxnLst>
              <a:cxn ang="0">
                <a:pos x="connsiteX0" y="connsiteY0"/>
              </a:cxn>
              <a:cxn ang="0">
                <a:pos x="connsiteX1" y="connsiteY1"/>
              </a:cxn>
              <a:cxn ang="0">
                <a:pos x="connsiteX2" y="connsiteY2"/>
              </a:cxn>
            </a:cxnLst>
            <a:rect l="l" t="t" r="r" b="b"/>
            <a:pathLst>
              <a:path w="31043" h="31021">
                <a:moveTo>
                  <a:pt x="31044" y="15508"/>
                </a:moveTo>
                <a:cubicBezTo>
                  <a:pt x="31044" y="36193"/>
                  <a:pt x="0" y="36193"/>
                  <a:pt x="0" y="15508"/>
                </a:cubicBezTo>
                <a:cubicBezTo>
                  <a:pt x="0" y="-5169"/>
                  <a:pt x="31044" y="-5169"/>
                  <a:pt x="31044"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7" name="Freeform 76">
            <a:extLst>
              <a:ext uri="{FF2B5EF4-FFF2-40B4-BE49-F238E27FC236}">
                <a16:creationId xmlns:a16="http://schemas.microsoft.com/office/drawing/2014/main" id="{515DF18C-64C3-394E-A676-536A129815C7}"/>
              </a:ext>
            </a:extLst>
          </p:cNvPr>
          <p:cNvSpPr/>
          <p:nvPr/>
        </p:nvSpPr>
        <p:spPr>
          <a:xfrm>
            <a:off x="4029026" y="3387965"/>
            <a:ext cx="31035" cy="31045"/>
          </a:xfrm>
          <a:custGeom>
            <a:avLst/>
            <a:gdLst>
              <a:gd name="connsiteX0" fmla="*/ 31036 w 31035"/>
              <a:gd name="connsiteY0" fmla="*/ 15508 h 31045"/>
              <a:gd name="connsiteX1" fmla="*/ 0 w 31035"/>
              <a:gd name="connsiteY1" fmla="*/ 15508 h 31045"/>
              <a:gd name="connsiteX2" fmla="*/ 31036 w 31035"/>
              <a:gd name="connsiteY2" fmla="*/ 15508 h 31045"/>
            </a:gdLst>
            <a:ahLst/>
            <a:cxnLst>
              <a:cxn ang="0">
                <a:pos x="connsiteX0" y="connsiteY0"/>
              </a:cxn>
              <a:cxn ang="0">
                <a:pos x="connsiteX1" y="connsiteY1"/>
              </a:cxn>
              <a:cxn ang="0">
                <a:pos x="connsiteX2" y="connsiteY2"/>
              </a:cxn>
            </a:cxnLst>
            <a:rect l="l" t="t" r="r" b="b"/>
            <a:pathLst>
              <a:path w="31035" h="31045">
                <a:moveTo>
                  <a:pt x="31036" y="15508"/>
                </a:moveTo>
                <a:cubicBezTo>
                  <a:pt x="31036" y="36225"/>
                  <a:pt x="0" y="36225"/>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8" name="Freeform 77">
            <a:extLst>
              <a:ext uri="{FF2B5EF4-FFF2-40B4-BE49-F238E27FC236}">
                <a16:creationId xmlns:a16="http://schemas.microsoft.com/office/drawing/2014/main" id="{F21D8A51-E08D-4848-BE1E-6D0518440E3B}"/>
              </a:ext>
            </a:extLst>
          </p:cNvPr>
          <p:cNvSpPr/>
          <p:nvPr/>
        </p:nvSpPr>
        <p:spPr>
          <a:xfrm>
            <a:off x="6171992" y="3154182"/>
            <a:ext cx="31035" cy="31021"/>
          </a:xfrm>
          <a:custGeom>
            <a:avLst/>
            <a:gdLst>
              <a:gd name="connsiteX0" fmla="*/ 31036 w 31035"/>
              <a:gd name="connsiteY0" fmla="*/ 15508 h 31021"/>
              <a:gd name="connsiteX1" fmla="*/ 0 w 31035"/>
              <a:gd name="connsiteY1" fmla="*/ 15508 h 31021"/>
              <a:gd name="connsiteX2" fmla="*/ 31036 w 31035"/>
              <a:gd name="connsiteY2" fmla="*/ 15508 h 31021"/>
            </a:gdLst>
            <a:ahLst/>
            <a:cxnLst>
              <a:cxn ang="0">
                <a:pos x="connsiteX0" y="connsiteY0"/>
              </a:cxn>
              <a:cxn ang="0">
                <a:pos x="connsiteX1" y="connsiteY1"/>
              </a:cxn>
              <a:cxn ang="0">
                <a:pos x="connsiteX2" y="connsiteY2"/>
              </a:cxn>
            </a:cxnLst>
            <a:rect l="l" t="t" r="r" b="b"/>
            <a:pathLst>
              <a:path w="31035" h="31021">
                <a:moveTo>
                  <a:pt x="31036" y="15508"/>
                </a:moveTo>
                <a:cubicBezTo>
                  <a:pt x="31036" y="36193"/>
                  <a:pt x="0" y="36193"/>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79" name="Freeform 78">
            <a:extLst>
              <a:ext uri="{FF2B5EF4-FFF2-40B4-BE49-F238E27FC236}">
                <a16:creationId xmlns:a16="http://schemas.microsoft.com/office/drawing/2014/main" id="{A4D3CE68-C567-EE41-A7D0-7707CF1E290A}"/>
              </a:ext>
            </a:extLst>
          </p:cNvPr>
          <p:cNvSpPr/>
          <p:nvPr/>
        </p:nvSpPr>
        <p:spPr>
          <a:xfrm>
            <a:off x="5518387" y="2474812"/>
            <a:ext cx="31035" cy="31045"/>
          </a:xfrm>
          <a:custGeom>
            <a:avLst/>
            <a:gdLst>
              <a:gd name="connsiteX0" fmla="*/ 31036 w 31035"/>
              <a:gd name="connsiteY0" fmla="*/ 15508 h 31045"/>
              <a:gd name="connsiteX1" fmla="*/ 0 w 31035"/>
              <a:gd name="connsiteY1" fmla="*/ 15508 h 31045"/>
              <a:gd name="connsiteX2" fmla="*/ 31036 w 31035"/>
              <a:gd name="connsiteY2" fmla="*/ 15508 h 31045"/>
            </a:gdLst>
            <a:ahLst/>
            <a:cxnLst>
              <a:cxn ang="0">
                <a:pos x="connsiteX0" y="connsiteY0"/>
              </a:cxn>
              <a:cxn ang="0">
                <a:pos x="connsiteX1" y="connsiteY1"/>
              </a:cxn>
              <a:cxn ang="0">
                <a:pos x="connsiteX2" y="connsiteY2"/>
              </a:cxn>
            </a:cxnLst>
            <a:rect l="l" t="t" r="r" b="b"/>
            <a:pathLst>
              <a:path w="31035" h="31045">
                <a:moveTo>
                  <a:pt x="31036" y="15508"/>
                </a:moveTo>
                <a:cubicBezTo>
                  <a:pt x="31036" y="36225"/>
                  <a:pt x="0" y="36225"/>
                  <a:pt x="0" y="15508"/>
                </a:cubicBezTo>
                <a:cubicBezTo>
                  <a:pt x="0" y="-5169"/>
                  <a:pt x="31036" y="-5169"/>
                  <a:pt x="31036"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80" name="Freeform 79">
            <a:extLst>
              <a:ext uri="{FF2B5EF4-FFF2-40B4-BE49-F238E27FC236}">
                <a16:creationId xmlns:a16="http://schemas.microsoft.com/office/drawing/2014/main" id="{FEF50C7C-2369-2E4C-A6B9-3809FE7A90FD}"/>
              </a:ext>
            </a:extLst>
          </p:cNvPr>
          <p:cNvSpPr/>
          <p:nvPr/>
        </p:nvSpPr>
        <p:spPr>
          <a:xfrm>
            <a:off x="1788413" y="1777740"/>
            <a:ext cx="31043" cy="31021"/>
          </a:xfrm>
          <a:custGeom>
            <a:avLst/>
            <a:gdLst>
              <a:gd name="connsiteX0" fmla="*/ 31044 w 31043"/>
              <a:gd name="connsiteY0" fmla="*/ 15508 h 31021"/>
              <a:gd name="connsiteX1" fmla="*/ 0 w 31043"/>
              <a:gd name="connsiteY1" fmla="*/ 15508 h 31021"/>
              <a:gd name="connsiteX2" fmla="*/ 31044 w 31043"/>
              <a:gd name="connsiteY2" fmla="*/ 15508 h 31021"/>
            </a:gdLst>
            <a:ahLst/>
            <a:cxnLst>
              <a:cxn ang="0">
                <a:pos x="connsiteX0" y="connsiteY0"/>
              </a:cxn>
              <a:cxn ang="0">
                <a:pos x="connsiteX1" y="connsiteY1"/>
              </a:cxn>
              <a:cxn ang="0">
                <a:pos x="connsiteX2" y="connsiteY2"/>
              </a:cxn>
            </a:cxnLst>
            <a:rect l="l" t="t" r="r" b="b"/>
            <a:pathLst>
              <a:path w="31043" h="31021">
                <a:moveTo>
                  <a:pt x="31044" y="15508"/>
                </a:moveTo>
                <a:cubicBezTo>
                  <a:pt x="31044" y="36193"/>
                  <a:pt x="0" y="36193"/>
                  <a:pt x="0" y="15508"/>
                </a:cubicBezTo>
                <a:cubicBezTo>
                  <a:pt x="0" y="-5169"/>
                  <a:pt x="31044" y="-5169"/>
                  <a:pt x="31044" y="15508"/>
                </a:cubicBezTo>
              </a:path>
            </a:pathLst>
          </a:custGeom>
          <a:solidFill>
            <a:srgbClr val="D55E00"/>
          </a:solidFill>
          <a:ln w="12700" cap="rnd">
            <a:solidFill>
              <a:srgbClr val="D55E00"/>
            </a:solidFill>
            <a:prstDash val="solid"/>
            <a:round/>
          </a:ln>
        </p:spPr>
        <p:txBody>
          <a:bodyPr rtlCol="0" anchor="ctr"/>
          <a:lstStyle/>
          <a:p>
            <a:endParaRPr lang="en-DE"/>
          </a:p>
        </p:txBody>
      </p:sp>
      <p:sp>
        <p:nvSpPr>
          <p:cNvPr id="81" name="Freeform 80">
            <a:extLst>
              <a:ext uri="{FF2B5EF4-FFF2-40B4-BE49-F238E27FC236}">
                <a16:creationId xmlns:a16="http://schemas.microsoft.com/office/drawing/2014/main" id="{E92679AA-DD2C-BB4D-A11D-C3A8C6AA6061}"/>
              </a:ext>
            </a:extLst>
          </p:cNvPr>
          <p:cNvSpPr/>
          <p:nvPr/>
        </p:nvSpPr>
        <p:spPr>
          <a:xfrm>
            <a:off x="604767" y="935596"/>
            <a:ext cx="5848569" cy="5278006"/>
          </a:xfrm>
          <a:custGeom>
            <a:avLst/>
            <a:gdLst>
              <a:gd name="connsiteX0" fmla="*/ 0 w 5848569"/>
              <a:gd name="connsiteY0" fmla="*/ 5278007 h 5278006"/>
              <a:gd name="connsiteX1" fmla="*/ 5848570 w 5848569"/>
              <a:gd name="connsiteY1" fmla="*/ 5278007 h 5278006"/>
              <a:gd name="connsiteX2" fmla="*/ 5848570 w 5848569"/>
              <a:gd name="connsiteY2" fmla="*/ 0 h 5278006"/>
              <a:gd name="connsiteX3" fmla="*/ 0 w 5848569"/>
              <a:gd name="connsiteY3" fmla="*/ 0 h 5278006"/>
            </a:gdLst>
            <a:ahLst/>
            <a:cxnLst>
              <a:cxn ang="0">
                <a:pos x="connsiteX0" y="connsiteY0"/>
              </a:cxn>
              <a:cxn ang="0">
                <a:pos x="connsiteX1" y="connsiteY1"/>
              </a:cxn>
              <a:cxn ang="0">
                <a:pos x="connsiteX2" y="connsiteY2"/>
              </a:cxn>
              <a:cxn ang="0">
                <a:pos x="connsiteX3" y="connsiteY3"/>
              </a:cxn>
            </a:cxnLst>
            <a:rect l="l" t="t" r="r" b="b"/>
            <a:pathLst>
              <a:path w="5848569" h="5278006">
                <a:moveTo>
                  <a:pt x="0" y="5278007"/>
                </a:moveTo>
                <a:lnTo>
                  <a:pt x="5848570" y="5278007"/>
                </a:lnTo>
                <a:lnTo>
                  <a:pt x="5848570" y="0"/>
                </a:lnTo>
                <a:lnTo>
                  <a:pt x="0" y="0"/>
                </a:lnTo>
                <a:close/>
              </a:path>
            </a:pathLst>
          </a:custGeom>
          <a:noFill/>
          <a:ln w="12700" cap="rnd">
            <a:solidFill>
              <a:srgbClr val="000000"/>
            </a:solidFill>
            <a:prstDash val="solid"/>
            <a:round/>
          </a:ln>
        </p:spPr>
        <p:txBody>
          <a:bodyPr rtlCol="0" anchor="ctr"/>
          <a:lstStyle/>
          <a:p>
            <a:endParaRPr lang="en-DE"/>
          </a:p>
        </p:txBody>
      </p:sp>
      <p:sp>
        <p:nvSpPr>
          <p:cNvPr id="90" name="Freeform 89">
            <a:extLst>
              <a:ext uri="{FF2B5EF4-FFF2-40B4-BE49-F238E27FC236}">
                <a16:creationId xmlns:a16="http://schemas.microsoft.com/office/drawing/2014/main" id="{9383FA09-B382-4E4C-8DEA-60E77DD6643C}"/>
              </a:ext>
            </a:extLst>
          </p:cNvPr>
          <p:cNvSpPr/>
          <p:nvPr/>
        </p:nvSpPr>
        <p:spPr>
          <a:xfrm>
            <a:off x="583032" y="4780447"/>
            <a:ext cx="21735" cy="7937"/>
          </a:xfrm>
          <a:custGeom>
            <a:avLst/>
            <a:gdLst>
              <a:gd name="connsiteX0" fmla="*/ 0 w 21735"/>
              <a:gd name="connsiteY0" fmla="*/ 0 h 7937"/>
              <a:gd name="connsiteX1" fmla="*/ 21735 w 21735"/>
              <a:gd name="connsiteY1" fmla="*/ 0 h 7937"/>
            </a:gdLst>
            <a:ahLst/>
            <a:cxnLst>
              <a:cxn ang="0">
                <a:pos x="connsiteX0" y="connsiteY0"/>
              </a:cxn>
              <a:cxn ang="0">
                <a:pos x="connsiteX1" y="connsiteY1"/>
              </a:cxn>
            </a:cxnLst>
            <a:rect l="l" t="t" r="r" b="b"/>
            <a:pathLst>
              <a:path w="21735" h="7937">
                <a:moveTo>
                  <a:pt x="0" y="0"/>
                </a:moveTo>
                <a:lnTo>
                  <a:pt x="21735" y="0"/>
                </a:lnTo>
              </a:path>
            </a:pathLst>
          </a:custGeom>
          <a:noFill/>
          <a:ln w="8469" cap="flat">
            <a:solidFill>
              <a:srgbClr val="000000"/>
            </a:solidFill>
            <a:prstDash val="solid"/>
            <a:round/>
          </a:ln>
        </p:spPr>
        <p:txBody>
          <a:bodyPr rtlCol="0" anchor="ctr"/>
          <a:lstStyle/>
          <a:p>
            <a:endParaRPr lang="en-DE"/>
          </a:p>
        </p:txBody>
      </p:sp>
      <p:sp>
        <p:nvSpPr>
          <p:cNvPr id="91" name="Freeform 90">
            <a:extLst>
              <a:ext uri="{FF2B5EF4-FFF2-40B4-BE49-F238E27FC236}">
                <a16:creationId xmlns:a16="http://schemas.microsoft.com/office/drawing/2014/main" id="{6C0526D3-500E-6949-BC15-1D95C7908E16}"/>
              </a:ext>
            </a:extLst>
          </p:cNvPr>
          <p:cNvSpPr/>
          <p:nvPr/>
        </p:nvSpPr>
        <p:spPr>
          <a:xfrm>
            <a:off x="583032" y="2884559"/>
            <a:ext cx="21735" cy="7937"/>
          </a:xfrm>
          <a:custGeom>
            <a:avLst/>
            <a:gdLst>
              <a:gd name="connsiteX0" fmla="*/ 0 w 21735"/>
              <a:gd name="connsiteY0" fmla="*/ 0 h 7937"/>
              <a:gd name="connsiteX1" fmla="*/ 21735 w 21735"/>
              <a:gd name="connsiteY1" fmla="*/ 0 h 7937"/>
            </a:gdLst>
            <a:ahLst/>
            <a:cxnLst>
              <a:cxn ang="0">
                <a:pos x="connsiteX0" y="connsiteY0"/>
              </a:cxn>
              <a:cxn ang="0">
                <a:pos x="connsiteX1" y="connsiteY1"/>
              </a:cxn>
            </a:cxnLst>
            <a:rect l="l" t="t" r="r" b="b"/>
            <a:pathLst>
              <a:path w="21735" h="7937">
                <a:moveTo>
                  <a:pt x="0" y="0"/>
                </a:moveTo>
                <a:lnTo>
                  <a:pt x="21735" y="0"/>
                </a:lnTo>
              </a:path>
            </a:pathLst>
          </a:custGeom>
          <a:noFill/>
          <a:ln w="8469" cap="flat">
            <a:solidFill>
              <a:srgbClr val="000000"/>
            </a:solidFill>
            <a:prstDash val="solid"/>
            <a:round/>
          </a:ln>
        </p:spPr>
        <p:txBody>
          <a:bodyPr rtlCol="0" anchor="ctr"/>
          <a:lstStyle/>
          <a:p>
            <a:endParaRPr lang="en-DE"/>
          </a:p>
        </p:txBody>
      </p:sp>
      <p:sp>
        <p:nvSpPr>
          <p:cNvPr id="92" name="Freeform 91">
            <a:extLst>
              <a:ext uri="{FF2B5EF4-FFF2-40B4-BE49-F238E27FC236}">
                <a16:creationId xmlns:a16="http://schemas.microsoft.com/office/drawing/2014/main" id="{C516A932-35E7-4E45-9507-B6B6EAA8C98B}"/>
              </a:ext>
            </a:extLst>
          </p:cNvPr>
          <p:cNvSpPr/>
          <p:nvPr/>
        </p:nvSpPr>
        <p:spPr>
          <a:xfrm>
            <a:off x="583032" y="988678"/>
            <a:ext cx="21735" cy="7937"/>
          </a:xfrm>
          <a:custGeom>
            <a:avLst/>
            <a:gdLst>
              <a:gd name="connsiteX0" fmla="*/ 0 w 21735"/>
              <a:gd name="connsiteY0" fmla="*/ 0 h 7937"/>
              <a:gd name="connsiteX1" fmla="*/ 21735 w 21735"/>
              <a:gd name="connsiteY1" fmla="*/ 0 h 7937"/>
            </a:gdLst>
            <a:ahLst/>
            <a:cxnLst>
              <a:cxn ang="0">
                <a:pos x="connsiteX0" y="connsiteY0"/>
              </a:cxn>
              <a:cxn ang="0">
                <a:pos x="connsiteX1" y="connsiteY1"/>
              </a:cxn>
            </a:cxnLst>
            <a:rect l="l" t="t" r="r" b="b"/>
            <a:pathLst>
              <a:path w="21735" h="7937">
                <a:moveTo>
                  <a:pt x="0" y="0"/>
                </a:moveTo>
                <a:lnTo>
                  <a:pt x="21735" y="0"/>
                </a:lnTo>
              </a:path>
            </a:pathLst>
          </a:custGeom>
          <a:noFill/>
          <a:ln w="8469" cap="flat">
            <a:solidFill>
              <a:srgbClr val="000000"/>
            </a:solidFill>
            <a:prstDash val="solid"/>
            <a:round/>
          </a:ln>
        </p:spPr>
        <p:txBody>
          <a:bodyPr rtlCol="0" anchor="ctr"/>
          <a:lstStyle/>
          <a:p>
            <a:endParaRPr lang="en-DE"/>
          </a:p>
        </p:txBody>
      </p:sp>
      <p:sp>
        <p:nvSpPr>
          <p:cNvPr id="93" name="Freeform 92">
            <a:extLst>
              <a:ext uri="{FF2B5EF4-FFF2-40B4-BE49-F238E27FC236}">
                <a16:creationId xmlns:a16="http://schemas.microsoft.com/office/drawing/2014/main" id="{A99225BE-9DEC-DF41-AF05-0DA705F6F474}"/>
              </a:ext>
            </a:extLst>
          </p:cNvPr>
          <p:cNvSpPr/>
          <p:nvPr/>
        </p:nvSpPr>
        <p:spPr>
          <a:xfrm>
            <a:off x="1718031" y="6213602"/>
            <a:ext cx="7937" cy="21732"/>
          </a:xfrm>
          <a:custGeom>
            <a:avLst/>
            <a:gdLst>
              <a:gd name="connsiteX0" fmla="*/ 0 w 7937"/>
              <a:gd name="connsiteY0" fmla="*/ 21733 h 21732"/>
              <a:gd name="connsiteX1" fmla="*/ 0 w 7937"/>
              <a:gd name="connsiteY1" fmla="*/ 0 h 21732"/>
            </a:gdLst>
            <a:ahLst/>
            <a:cxnLst>
              <a:cxn ang="0">
                <a:pos x="connsiteX0" y="connsiteY0"/>
              </a:cxn>
              <a:cxn ang="0">
                <a:pos x="connsiteX1" y="connsiteY1"/>
              </a:cxn>
            </a:cxnLst>
            <a:rect l="l" t="t" r="r" b="b"/>
            <a:pathLst>
              <a:path w="7937" h="21732">
                <a:moveTo>
                  <a:pt x="0" y="21733"/>
                </a:moveTo>
                <a:lnTo>
                  <a:pt x="0" y="0"/>
                </a:lnTo>
              </a:path>
            </a:pathLst>
          </a:custGeom>
          <a:noFill/>
          <a:ln w="8469" cap="flat">
            <a:solidFill>
              <a:srgbClr val="000000"/>
            </a:solidFill>
            <a:prstDash val="solid"/>
            <a:round/>
          </a:ln>
        </p:spPr>
        <p:txBody>
          <a:bodyPr rtlCol="0" anchor="ctr"/>
          <a:lstStyle/>
          <a:p>
            <a:endParaRPr lang="en-DE"/>
          </a:p>
        </p:txBody>
      </p:sp>
      <p:sp>
        <p:nvSpPr>
          <p:cNvPr id="94" name="Freeform 93">
            <a:extLst>
              <a:ext uri="{FF2B5EF4-FFF2-40B4-BE49-F238E27FC236}">
                <a16:creationId xmlns:a16="http://schemas.microsoft.com/office/drawing/2014/main" id="{6D0474BC-67D4-E449-95BB-1FCF440D64CD}"/>
              </a:ext>
            </a:extLst>
          </p:cNvPr>
          <p:cNvSpPr/>
          <p:nvPr/>
        </p:nvSpPr>
        <p:spPr>
          <a:xfrm>
            <a:off x="3361189" y="6213602"/>
            <a:ext cx="7937" cy="21732"/>
          </a:xfrm>
          <a:custGeom>
            <a:avLst/>
            <a:gdLst>
              <a:gd name="connsiteX0" fmla="*/ 0 w 7937"/>
              <a:gd name="connsiteY0" fmla="*/ 21733 h 21732"/>
              <a:gd name="connsiteX1" fmla="*/ 0 w 7937"/>
              <a:gd name="connsiteY1" fmla="*/ 0 h 21732"/>
            </a:gdLst>
            <a:ahLst/>
            <a:cxnLst>
              <a:cxn ang="0">
                <a:pos x="connsiteX0" y="connsiteY0"/>
              </a:cxn>
              <a:cxn ang="0">
                <a:pos x="connsiteX1" y="connsiteY1"/>
              </a:cxn>
            </a:cxnLst>
            <a:rect l="l" t="t" r="r" b="b"/>
            <a:pathLst>
              <a:path w="7937" h="21732">
                <a:moveTo>
                  <a:pt x="0" y="21733"/>
                </a:moveTo>
                <a:lnTo>
                  <a:pt x="0" y="0"/>
                </a:lnTo>
              </a:path>
            </a:pathLst>
          </a:custGeom>
          <a:noFill/>
          <a:ln w="8469" cap="flat">
            <a:solidFill>
              <a:srgbClr val="000000"/>
            </a:solidFill>
            <a:prstDash val="solid"/>
            <a:round/>
          </a:ln>
        </p:spPr>
        <p:txBody>
          <a:bodyPr rtlCol="0" anchor="ctr"/>
          <a:lstStyle/>
          <a:p>
            <a:endParaRPr lang="en-DE"/>
          </a:p>
        </p:txBody>
      </p:sp>
      <p:sp>
        <p:nvSpPr>
          <p:cNvPr id="95" name="Freeform 94">
            <a:extLst>
              <a:ext uri="{FF2B5EF4-FFF2-40B4-BE49-F238E27FC236}">
                <a16:creationId xmlns:a16="http://schemas.microsoft.com/office/drawing/2014/main" id="{8C38D0C7-91C5-B64B-BD92-893488F67277}"/>
              </a:ext>
            </a:extLst>
          </p:cNvPr>
          <p:cNvSpPr/>
          <p:nvPr/>
        </p:nvSpPr>
        <p:spPr>
          <a:xfrm>
            <a:off x="5004378" y="6213602"/>
            <a:ext cx="7937" cy="21732"/>
          </a:xfrm>
          <a:custGeom>
            <a:avLst/>
            <a:gdLst>
              <a:gd name="connsiteX0" fmla="*/ 0 w 7937"/>
              <a:gd name="connsiteY0" fmla="*/ 21733 h 21732"/>
              <a:gd name="connsiteX1" fmla="*/ 0 w 7937"/>
              <a:gd name="connsiteY1" fmla="*/ 0 h 21732"/>
            </a:gdLst>
            <a:ahLst/>
            <a:cxnLst>
              <a:cxn ang="0">
                <a:pos x="connsiteX0" y="connsiteY0"/>
              </a:cxn>
              <a:cxn ang="0">
                <a:pos x="connsiteX1" y="connsiteY1"/>
              </a:cxn>
            </a:cxnLst>
            <a:rect l="l" t="t" r="r" b="b"/>
            <a:pathLst>
              <a:path w="7937" h="21732">
                <a:moveTo>
                  <a:pt x="0" y="21733"/>
                </a:moveTo>
                <a:lnTo>
                  <a:pt x="0" y="0"/>
                </a:lnTo>
              </a:path>
            </a:pathLst>
          </a:custGeom>
          <a:noFill/>
          <a:ln w="8469" cap="flat">
            <a:solidFill>
              <a:srgbClr val="000000"/>
            </a:solidFill>
            <a:prstDash val="solid"/>
            <a:round/>
          </a:ln>
        </p:spPr>
        <p:txBody>
          <a:bodyPr rtlCol="0" anchor="ctr"/>
          <a:lstStyle/>
          <a:p>
            <a:endParaRPr lang="en-DE"/>
          </a:p>
        </p:txBody>
      </p:sp>
      <p:sp>
        <p:nvSpPr>
          <p:cNvPr id="267" name="Textfeld 2166">
            <a:extLst>
              <a:ext uri="{FF2B5EF4-FFF2-40B4-BE49-F238E27FC236}">
                <a16:creationId xmlns:a16="http://schemas.microsoft.com/office/drawing/2014/main" id="{4B89F8B5-37EB-B441-928A-74F2B5B014B6}"/>
              </a:ext>
            </a:extLst>
          </p:cNvPr>
          <p:cNvSpPr txBox="1"/>
          <p:nvPr/>
        </p:nvSpPr>
        <p:spPr>
          <a:xfrm>
            <a:off x="1590926" y="6204310"/>
            <a:ext cx="255198" cy="246221"/>
          </a:xfrm>
          <a:prstGeom prst="rect">
            <a:avLst/>
          </a:prstGeom>
          <a:noFill/>
        </p:spPr>
        <p:txBody>
          <a:bodyPr wrap="none" rtlCol="0">
            <a:spAutoFit/>
          </a:bodyPr>
          <a:lstStyle/>
          <a:p>
            <a:r>
              <a:rPr lang="en-US" sz="1000" dirty="0"/>
              <a:t>0</a:t>
            </a:r>
            <a:endParaRPr lang="de-DE" sz="1000" dirty="0"/>
          </a:p>
        </p:txBody>
      </p:sp>
      <p:sp>
        <p:nvSpPr>
          <p:cNvPr id="268" name="Textfeld 2166">
            <a:extLst>
              <a:ext uri="{FF2B5EF4-FFF2-40B4-BE49-F238E27FC236}">
                <a16:creationId xmlns:a16="http://schemas.microsoft.com/office/drawing/2014/main" id="{556043CF-1CF0-DF4E-A284-41E5F6F48AB5}"/>
              </a:ext>
            </a:extLst>
          </p:cNvPr>
          <p:cNvSpPr txBox="1"/>
          <p:nvPr/>
        </p:nvSpPr>
        <p:spPr>
          <a:xfrm>
            <a:off x="3135013" y="6204310"/>
            <a:ext cx="466794" cy="246221"/>
          </a:xfrm>
          <a:prstGeom prst="rect">
            <a:avLst/>
          </a:prstGeom>
          <a:noFill/>
        </p:spPr>
        <p:txBody>
          <a:bodyPr wrap="none" rtlCol="0">
            <a:spAutoFit/>
          </a:bodyPr>
          <a:lstStyle/>
          <a:p>
            <a:r>
              <a:rPr lang="en-US" sz="1000" dirty="0"/>
              <a:t>2000</a:t>
            </a:r>
            <a:endParaRPr lang="de-DE" sz="1000" dirty="0"/>
          </a:p>
        </p:txBody>
      </p:sp>
      <p:sp>
        <p:nvSpPr>
          <p:cNvPr id="269" name="Textfeld 2166">
            <a:extLst>
              <a:ext uri="{FF2B5EF4-FFF2-40B4-BE49-F238E27FC236}">
                <a16:creationId xmlns:a16="http://schemas.microsoft.com/office/drawing/2014/main" id="{C98FB393-0F63-DA4B-B72C-91C0C0B0BFC7}"/>
              </a:ext>
            </a:extLst>
          </p:cNvPr>
          <p:cNvSpPr txBox="1"/>
          <p:nvPr/>
        </p:nvSpPr>
        <p:spPr>
          <a:xfrm>
            <a:off x="4774949" y="6204310"/>
            <a:ext cx="466794" cy="246221"/>
          </a:xfrm>
          <a:prstGeom prst="rect">
            <a:avLst/>
          </a:prstGeom>
          <a:noFill/>
        </p:spPr>
        <p:txBody>
          <a:bodyPr wrap="none" rtlCol="0">
            <a:spAutoFit/>
          </a:bodyPr>
          <a:lstStyle/>
          <a:p>
            <a:r>
              <a:rPr lang="en-US" sz="1000" dirty="0"/>
              <a:t>4000</a:t>
            </a:r>
            <a:endParaRPr lang="de-DE" sz="1000" dirty="0"/>
          </a:p>
        </p:txBody>
      </p:sp>
      <p:sp>
        <p:nvSpPr>
          <p:cNvPr id="270" name="Textfeld 2166">
            <a:extLst>
              <a:ext uri="{FF2B5EF4-FFF2-40B4-BE49-F238E27FC236}">
                <a16:creationId xmlns:a16="http://schemas.microsoft.com/office/drawing/2014/main" id="{DBF8CBE7-C641-334A-AED4-C6C4156D2597}"/>
              </a:ext>
            </a:extLst>
          </p:cNvPr>
          <p:cNvSpPr txBox="1"/>
          <p:nvPr/>
        </p:nvSpPr>
        <p:spPr>
          <a:xfrm>
            <a:off x="256953" y="4657329"/>
            <a:ext cx="369012" cy="246221"/>
          </a:xfrm>
          <a:prstGeom prst="rect">
            <a:avLst/>
          </a:prstGeom>
          <a:noFill/>
        </p:spPr>
        <p:txBody>
          <a:bodyPr wrap="none" rtlCol="0">
            <a:spAutoFit/>
          </a:bodyPr>
          <a:lstStyle/>
          <a:p>
            <a:r>
              <a:rPr lang="en-US" sz="1000" dirty="0"/>
              <a:t>-50</a:t>
            </a:r>
            <a:endParaRPr lang="de-DE" sz="1000" dirty="0"/>
          </a:p>
        </p:txBody>
      </p:sp>
      <p:sp>
        <p:nvSpPr>
          <p:cNvPr id="271" name="Textfeld 2166">
            <a:extLst>
              <a:ext uri="{FF2B5EF4-FFF2-40B4-BE49-F238E27FC236}">
                <a16:creationId xmlns:a16="http://schemas.microsoft.com/office/drawing/2014/main" id="{6C710943-7776-0B40-A3B9-85B15D46E2BC}"/>
              </a:ext>
            </a:extLst>
          </p:cNvPr>
          <p:cNvSpPr txBox="1"/>
          <p:nvPr/>
        </p:nvSpPr>
        <p:spPr>
          <a:xfrm>
            <a:off x="370767" y="2762982"/>
            <a:ext cx="255198" cy="246221"/>
          </a:xfrm>
          <a:prstGeom prst="rect">
            <a:avLst/>
          </a:prstGeom>
          <a:noFill/>
        </p:spPr>
        <p:txBody>
          <a:bodyPr wrap="none" rtlCol="0">
            <a:spAutoFit/>
          </a:bodyPr>
          <a:lstStyle/>
          <a:p>
            <a:r>
              <a:rPr lang="en-US" sz="1000" dirty="0"/>
              <a:t>0</a:t>
            </a:r>
            <a:endParaRPr lang="de-DE" sz="1000" dirty="0"/>
          </a:p>
        </p:txBody>
      </p:sp>
      <p:sp>
        <p:nvSpPr>
          <p:cNvPr id="272" name="Textfeld 2166">
            <a:extLst>
              <a:ext uri="{FF2B5EF4-FFF2-40B4-BE49-F238E27FC236}">
                <a16:creationId xmlns:a16="http://schemas.microsoft.com/office/drawing/2014/main" id="{1C6BD29A-D3D4-334A-92D4-DF2A104CCE5A}"/>
              </a:ext>
            </a:extLst>
          </p:cNvPr>
          <p:cNvSpPr txBox="1"/>
          <p:nvPr/>
        </p:nvSpPr>
        <p:spPr>
          <a:xfrm>
            <a:off x="150904" y="869395"/>
            <a:ext cx="325730" cy="246221"/>
          </a:xfrm>
          <a:prstGeom prst="rect">
            <a:avLst/>
          </a:prstGeom>
          <a:noFill/>
        </p:spPr>
        <p:txBody>
          <a:bodyPr wrap="none" rtlCol="0">
            <a:spAutoFit/>
          </a:bodyPr>
          <a:lstStyle/>
          <a:p>
            <a:r>
              <a:rPr lang="en-US" sz="1000" dirty="0"/>
              <a:t>50</a:t>
            </a:r>
            <a:endParaRPr lang="de-DE" sz="1000" dirty="0"/>
          </a:p>
        </p:txBody>
      </p:sp>
      <p:sp>
        <p:nvSpPr>
          <p:cNvPr id="273" name="Textfeld 2166">
            <a:extLst>
              <a:ext uri="{FF2B5EF4-FFF2-40B4-BE49-F238E27FC236}">
                <a16:creationId xmlns:a16="http://schemas.microsoft.com/office/drawing/2014/main" id="{9FEA2D61-294B-904C-B12D-17FF3B09CD73}"/>
              </a:ext>
            </a:extLst>
          </p:cNvPr>
          <p:cNvSpPr txBox="1"/>
          <p:nvPr/>
        </p:nvSpPr>
        <p:spPr>
          <a:xfrm rot="16200000">
            <a:off x="-235464" y="3427891"/>
            <a:ext cx="915635" cy="246221"/>
          </a:xfrm>
          <a:prstGeom prst="rect">
            <a:avLst/>
          </a:prstGeom>
          <a:noFill/>
        </p:spPr>
        <p:txBody>
          <a:bodyPr wrap="none" rtlCol="0">
            <a:spAutoFit/>
          </a:bodyPr>
          <a:lstStyle/>
          <a:p>
            <a:r>
              <a:rPr lang="en-US" sz="1000" dirty="0"/>
              <a:t>PC2 (1.47%)</a:t>
            </a:r>
            <a:endParaRPr lang="de-DE" sz="1000" dirty="0"/>
          </a:p>
        </p:txBody>
      </p:sp>
      <p:sp>
        <p:nvSpPr>
          <p:cNvPr id="274" name="Textfeld 2166">
            <a:extLst>
              <a:ext uri="{FF2B5EF4-FFF2-40B4-BE49-F238E27FC236}">
                <a16:creationId xmlns:a16="http://schemas.microsoft.com/office/drawing/2014/main" id="{BD55DAA6-BE9D-D24D-AC46-052D9B19830F}"/>
              </a:ext>
            </a:extLst>
          </p:cNvPr>
          <p:cNvSpPr txBox="1"/>
          <p:nvPr/>
        </p:nvSpPr>
        <p:spPr>
          <a:xfrm>
            <a:off x="3012495" y="6528466"/>
            <a:ext cx="986167" cy="246221"/>
          </a:xfrm>
          <a:prstGeom prst="rect">
            <a:avLst/>
          </a:prstGeom>
          <a:noFill/>
        </p:spPr>
        <p:txBody>
          <a:bodyPr wrap="none" rtlCol="0">
            <a:spAutoFit/>
          </a:bodyPr>
          <a:lstStyle/>
          <a:p>
            <a:r>
              <a:rPr lang="en-US" sz="1000" dirty="0"/>
              <a:t>PC1 (98.29%)</a:t>
            </a:r>
            <a:endParaRPr lang="de-DE" sz="1000" dirty="0"/>
          </a:p>
        </p:txBody>
      </p:sp>
    </p:spTree>
    <p:extLst>
      <p:ext uri="{BB962C8B-B14F-4D97-AF65-F5344CB8AC3E}">
        <p14:creationId xmlns:p14="http://schemas.microsoft.com/office/powerpoint/2010/main" val="1655485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 name="TextBox 1"/>
          <p:cNvSpPr txBox="1">
            <a:spLocks noChangeArrowheads="1"/>
          </p:cNvSpPr>
          <p:nvPr/>
        </p:nvSpPr>
        <p:spPr bwMode="auto">
          <a:xfrm>
            <a:off x="44450" y="34925"/>
            <a:ext cx="172675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cs typeface="Arial" charset="0"/>
              </a:rPr>
              <a:t>Supplemental Figure 3</a:t>
            </a:r>
          </a:p>
        </p:txBody>
      </p:sp>
      <p:sp>
        <p:nvSpPr>
          <p:cNvPr id="1230" name="TextBox 1">
            <a:extLst>
              <a:ext uri="{FF2B5EF4-FFF2-40B4-BE49-F238E27FC236}">
                <a16:creationId xmlns:a16="http://schemas.microsoft.com/office/drawing/2014/main" id="{92072763-1EC4-3F49-9BB3-AA31E17E1A4F}"/>
              </a:ext>
            </a:extLst>
          </p:cNvPr>
          <p:cNvSpPr txBox="1">
            <a:spLocks noChangeArrowheads="1"/>
          </p:cNvSpPr>
          <p:nvPr/>
        </p:nvSpPr>
        <p:spPr bwMode="auto">
          <a:xfrm>
            <a:off x="206408" y="323528"/>
            <a:ext cx="5084149"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cs typeface="Arial" charset="0"/>
              </a:rPr>
              <a:t>Detection of Metabolites and associated enzyme mRNA expression</a:t>
            </a:r>
          </a:p>
        </p:txBody>
      </p:sp>
      <p:grpSp>
        <p:nvGrpSpPr>
          <p:cNvPr id="28" name="Gruppieren 27">
            <a:extLst>
              <a:ext uri="{FF2B5EF4-FFF2-40B4-BE49-F238E27FC236}">
                <a16:creationId xmlns:a16="http://schemas.microsoft.com/office/drawing/2014/main" id="{662263BE-768B-374C-98D5-40BEC6DBFE0C}"/>
              </a:ext>
            </a:extLst>
          </p:cNvPr>
          <p:cNvGrpSpPr/>
          <p:nvPr/>
        </p:nvGrpSpPr>
        <p:grpSpPr>
          <a:xfrm>
            <a:off x="5008222" y="759724"/>
            <a:ext cx="1515572" cy="455203"/>
            <a:chOff x="4591723" y="1130854"/>
            <a:chExt cx="1901021" cy="570973"/>
          </a:xfrm>
        </p:grpSpPr>
        <p:sp>
          <p:nvSpPr>
            <p:cNvPr id="1225" name="Abgerundetes Rechteck 1224">
              <a:extLst>
                <a:ext uri="{FF2B5EF4-FFF2-40B4-BE49-F238E27FC236}">
                  <a16:creationId xmlns:a16="http://schemas.microsoft.com/office/drawing/2014/main" id="{2678327F-8092-0941-B74D-0104F10EEA79}"/>
                </a:ext>
              </a:extLst>
            </p:cNvPr>
            <p:cNvSpPr/>
            <p:nvPr/>
          </p:nvSpPr>
          <p:spPr>
            <a:xfrm>
              <a:off x="5586478" y="1137517"/>
              <a:ext cx="906266" cy="243311"/>
            </a:xfrm>
            <a:prstGeom prst="roundRect">
              <a:avLst>
                <a:gd name="adj" fmla="val 8848"/>
              </a:avLst>
            </a:prstGeom>
            <a:solidFill>
              <a:schemeClr val="accent3">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900" dirty="0" err="1">
                  <a:solidFill>
                    <a:schemeClr val="tx1"/>
                  </a:solidFill>
                </a:rPr>
                <a:t>blood</a:t>
              </a:r>
              <a:endParaRPr lang="de-DE" sz="900" dirty="0">
                <a:solidFill>
                  <a:schemeClr val="tx1"/>
                </a:solidFill>
              </a:endParaRPr>
            </a:p>
          </p:txBody>
        </p:sp>
        <p:sp>
          <p:nvSpPr>
            <p:cNvPr id="1226" name="Abgerundetes Rechteck 1225">
              <a:extLst>
                <a:ext uri="{FF2B5EF4-FFF2-40B4-BE49-F238E27FC236}">
                  <a16:creationId xmlns:a16="http://schemas.microsoft.com/office/drawing/2014/main" id="{509407FC-26D4-3D45-B5F1-AF2C04A20935}"/>
                </a:ext>
              </a:extLst>
            </p:cNvPr>
            <p:cNvSpPr/>
            <p:nvPr/>
          </p:nvSpPr>
          <p:spPr>
            <a:xfrm>
              <a:off x="5586478" y="1451470"/>
              <a:ext cx="906266" cy="250357"/>
            </a:xfrm>
            <a:prstGeom prst="roundRect">
              <a:avLst>
                <a:gd name="adj" fmla="val 8848"/>
              </a:avLst>
            </a:pr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900" dirty="0" err="1">
                  <a:solidFill>
                    <a:schemeClr val="tx1"/>
                  </a:solidFill>
                </a:rPr>
                <a:t>heart</a:t>
              </a:r>
              <a:endParaRPr lang="de-DE" sz="900" dirty="0">
                <a:solidFill>
                  <a:schemeClr val="tx1"/>
                </a:solidFill>
              </a:endParaRPr>
            </a:p>
          </p:txBody>
        </p:sp>
        <p:sp>
          <p:nvSpPr>
            <p:cNvPr id="1227" name="Abgerundetes Rechteck 1226">
              <a:extLst>
                <a:ext uri="{FF2B5EF4-FFF2-40B4-BE49-F238E27FC236}">
                  <a16:creationId xmlns:a16="http://schemas.microsoft.com/office/drawing/2014/main" id="{AC3F7C79-6556-2E42-962A-C14014BAD516}"/>
                </a:ext>
              </a:extLst>
            </p:cNvPr>
            <p:cNvSpPr/>
            <p:nvPr/>
          </p:nvSpPr>
          <p:spPr>
            <a:xfrm>
              <a:off x="4591724" y="1130854"/>
              <a:ext cx="906266" cy="243310"/>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900" dirty="0" err="1">
                  <a:solidFill>
                    <a:schemeClr val="tx1"/>
                  </a:solidFill>
                </a:rPr>
                <a:t>metabolite</a:t>
              </a:r>
              <a:endParaRPr lang="de-DE" sz="900" dirty="0">
                <a:solidFill>
                  <a:schemeClr val="tx1"/>
                </a:solidFill>
              </a:endParaRPr>
            </a:p>
          </p:txBody>
        </p:sp>
        <p:sp>
          <p:nvSpPr>
            <p:cNvPr id="1228" name="Abgerundetes Rechteck 1227">
              <a:extLst>
                <a:ext uri="{FF2B5EF4-FFF2-40B4-BE49-F238E27FC236}">
                  <a16:creationId xmlns:a16="http://schemas.microsoft.com/office/drawing/2014/main" id="{03F009D0-3E86-4F4E-8A24-899947D7A6E4}"/>
                </a:ext>
              </a:extLst>
            </p:cNvPr>
            <p:cNvSpPr/>
            <p:nvPr/>
          </p:nvSpPr>
          <p:spPr>
            <a:xfrm>
              <a:off x="4591723" y="1444807"/>
              <a:ext cx="906266" cy="250357"/>
            </a:xfrm>
            <a:prstGeom prst="roundRect">
              <a:avLst>
                <a:gd name="adj" fmla="val 8848"/>
              </a:avLst>
            </a:prstGeom>
            <a:no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900" dirty="0" err="1">
                  <a:solidFill>
                    <a:schemeClr val="tx1"/>
                  </a:solidFill>
                </a:rPr>
                <a:t>mRNA</a:t>
              </a:r>
              <a:endParaRPr lang="de-DE" sz="900" dirty="0">
                <a:solidFill>
                  <a:schemeClr val="tx1"/>
                </a:solidFill>
              </a:endParaRPr>
            </a:p>
          </p:txBody>
        </p:sp>
      </p:grpSp>
      <p:sp>
        <p:nvSpPr>
          <p:cNvPr id="459" name="Abgerundetes Rechteck 1226">
            <a:extLst>
              <a:ext uri="{FF2B5EF4-FFF2-40B4-BE49-F238E27FC236}">
                <a16:creationId xmlns:a16="http://schemas.microsoft.com/office/drawing/2014/main" id="{DB9BA061-2659-0A49-9769-027E8BB27C67}"/>
              </a:ext>
            </a:extLst>
          </p:cNvPr>
          <p:cNvSpPr/>
          <p:nvPr/>
        </p:nvSpPr>
        <p:spPr>
          <a:xfrm>
            <a:off x="535994" y="3599892"/>
            <a:ext cx="1353600" cy="793971"/>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462" name="Abgerundetes Rechteck 1226">
            <a:extLst>
              <a:ext uri="{FF2B5EF4-FFF2-40B4-BE49-F238E27FC236}">
                <a16:creationId xmlns:a16="http://schemas.microsoft.com/office/drawing/2014/main" id="{DC6602B7-8404-134C-8594-60A85D15D694}"/>
              </a:ext>
            </a:extLst>
          </p:cNvPr>
          <p:cNvSpPr/>
          <p:nvPr/>
        </p:nvSpPr>
        <p:spPr>
          <a:xfrm>
            <a:off x="5156278" y="6202826"/>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466" name="Abgerundetes Rechteck 1226">
            <a:extLst>
              <a:ext uri="{FF2B5EF4-FFF2-40B4-BE49-F238E27FC236}">
                <a16:creationId xmlns:a16="http://schemas.microsoft.com/office/drawing/2014/main" id="{675A7795-FEC2-FF42-97F4-6EE46A6D1A3F}"/>
              </a:ext>
            </a:extLst>
          </p:cNvPr>
          <p:cNvSpPr/>
          <p:nvPr/>
        </p:nvSpPr>
        <p:spPr>
          <a:xfrm>
            <a:off x="5156278" y="3599892"/>
            <a:ext cx="1353249"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469" name="Abgerundetes Rechteck 1226">
            <a:extLst>
              <a:ext uri="{FF2B5EF4-FFF2-40B4-BE49-F238E27FC236}">
                <a16:creationId xmlns:a16="http://schemas.microsoft.com/office/drawing/2014/main" id="{7927F791-FF83-7C46-A0AB-6C171355343C}"/>
              </a:ext>
            </a:extLst>
          </p:cNvPr>
          <p:cNvSpPr/>
          <p:nvPr/>
        </p:nvSpPr>
        <p:spPr>
          <a:xfrm>
            <a:off x="5156278" y="4913729"/>
            <a:ext cx="1353249"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624" name="TextBox 623">
            <a:extLst>
              <a:ext uri="{FF2B5EF4-FFF2-40B4-BE49-F238E27FC236}">
                <a16:creationId xmlns:a16="http://schemas.microsoft.com/office/drawing/2014/main" id="{57879DB2-B177-2B46-A0B3-AD398B2FE2CF}"/>
              </a:ext>
            </a:extLst>
          </p:cNvPr>
          <p:cNvSpPr txBox="1"/>
          <p:nvPr/>
        </p:nvSpPr>
        <p:spPr>
          <a:xfrm>
            <a:off x="755612" y="4134866"/>
            <a:ext cx="747320" cy="276999"/>
          </a:xfrm>
          <a:prstGeom prst="rect">
            <a:avLst/>
          </a:prstGeom>
          <a:noFill/>
        </p:spPr>
        <p:txBody>
          <a:bodyPr wrap="none" rtlCol="0">
            <a:spAutoFit/>
          </a:bodyPr>
          <a:lstStyle/>
          <a:p>
            <a:r>
              <a:rPr lang="de-DE" sz="1200" dirty="0"/>
              <a:t>Glucose</a:t>
            </a:r>
          </a:p>
        </p:txBody>
      </p:sp>
      <p:sp>
        <p:nvSpPr>
          <p:cNvPr id="626" name="TextBox 625">
            <a:extLst>
              <a:ext uri="{FF2B5EF4-FFF2-40B4-BE49-F238E27FC236}">
                <a16:creationId xmlns:a16="http://schemas.microsoft.com/office/drawing/2014/main" id="{114A152D-7F6A-6840-9ED6-E70B2C0A1FFB}"/>
              </a:ext>
            </a:extLst>
          </p:cNvPr>
          <p:cNvSpPr txBox="1"/>
          <p:nvPr/>
        </p:nvSpPr>
        <p:spPr>
          <a:xfrm>
            <a:off x="5409220" y="6707269"/>
            <a:ext cx="839717" cy="276999"/>
          </a:xfrm>
          <a:prstGeom prst="rect">
            <a:avLst/>
          </a:prstGeom>
          <a:noFill/>
        </p:spPr>
        <p:txBody>
          <a:bodyPr wrap="none" rtlCol="0">
            <a:spAutoFit/>
          </a:bodyPr>
          <a:lstStyle/>
          <a:p>
            <a:r>
              <a:rPr lang="de-DE" sz="1200" dirty="0"/>
              <a:t>1,3-Bis-P.</a:t>
            </a:r>
          </a:p>
        </p:txBody>
      </p:sp>
      <p:sp>
        <p:nvSpPr>
          <p:cNvPr id="628" name="TextBox 627">
            <a:extLst>
              <a:ext uri="{FF2B5EF4-FFF2-40B4-BE49-F238E27FC236}">
                <a16:creationId xmlns:a16="http://schemas.microsoft.com/office/drawing/2014/main" id="{D38467D7-6082-0C46-B638-FD4B25F6383E}"/>
              </a:ext>
            </a:extLst>
          </p:cNvPr>
          <p:cNvSpPr txBox="1"/>
          <p:nvPr/>
        </p:nvSpPr>
        <p:spPr>
          <a:xfrm>
            <a:off x="5097724" y="4134819"/>
            <a:ext cx="1488934" cy="276999"/>
          </a:xfrm>
          <a:prstGeom prst="rect">
            <a:avLst/>
          </a:prstGeom>
          <a:noFill/>
        </p:spPr>
        <p:txBody>
          <a:bodyPr wrap="none" rtlCol="0">
            <a:spAutoFit/>
          </a:bodyPr>
          <a:lstStyle/>
          <a:p>
            <a:r>
              <a:rPr lang="de-DE" sz="1200" dirty="0"/>
              <a:t>Fructose-1,6-Bis-P.</a:t>
            </a:r>
          </a:p>
        </p:txBody>
      </p:sp>
      <p:sp>
        <p:nvSpPr>
          <p:cNvPr id="629" name="TextBox 628">
            <a:extLst>
              <a:ext uri="{FF2B5EF4-FFF2-40B4-BE49-F238E27FC236}">
                <a16:creationId xmlns:a16="http://schemas.microsoft.com/office/drawing/2014/main" id="{77FAA99F-1740-AF45-AD18-B70B2E32010D}"/>
              </a:ext>
            </a:extLst>
          </p:cNvPr>
          <p:cNvSpPr txBox="1"/>
          <p:nvPr/>
        </p:nvSpPr>
        <p:spPr>
          <a:xfrm>
            <a:off x="5084764" y="5440341"/>
            <a:ext cx="1487908" cy="276999"/>
          </a:xfrm>
          <a:prstGeom prst="rect">
            <a:avLst/>
          </a:prstGeom>
          <a:noFill/>
        </p:spPr>
        <p:txBody>
          <a:bodyPr wrap="none" rtlCol="0">
            <a:spAutoFit/>
          </a:bodyPr>
          <a:lstStyle/>
          <a:p>
            <a:r>
              <a:rPr lang="de-DE" sz="1200" dirty="0"/>
              <a:t>Glyceraldehyde-3P</a:t>
            </a:r>
          </a:p>
        </p:txBody>
      </p:sp>
      <p:cxnSp>
        <p:nvCxnSpPr>
          <p:cNvPr id="635" name="Gerade Verbindung 1223">
            <a:extLst>
              <a:ext uri="{FF2B5EF4-FFF2-40B4-BE49-F238E27FC236}">
                <a16:creationId xmlns:a16="http://schemas.microsoft.com/office/drawing/2014/main" id="{5D13AB73-EFBD-4C42-87A5-C1003C322744}"/>
              </a:ext>
            </a:extLst>
          </p:cNvPr>
          <p:cNvCxnSpPr>
            <a:cxnSpLocks/>
            <a:stCxn id="466" idx="2"/>
          </p:cNvCxnSpPr>
          <p:nvPr/>
        </p:nvCxnSpPr>
        <p:spPr>
          <a:xfrm>
            <a:off x="5832903" y="4370339"/>
            <a:ext cx="8365" cy="511200"/>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cxnSp>
        <p:nvCxnSpPr>
          <p:cNvPr id="640" name="Gerade Verbindung 1223">
            <a:extLst>
              <a:ext uri="{FF2B5EF4-FFF2-40B4-BE49-F238E27FC236}">
                <a16:creationId xmlns:a16="http://schemas.microsoft.com/office/drawing/2014/main" id="{E6C56DCB-0235-EF44-BC04-50C0FB80EF12}"/>
              </a:ext>
            </a:extLst>
          </p:cNvPr>
          <p:cNvCxnSpPr>
            <a:cxnSpLocks/>
          </p:cNvCxnSpPr>
          <p:nvPr/>
        </p:nvCxnSpPr>
        <p:spPr>
          <a:xfrm>
            <a:off x="5828719" y="5688248"/>
            <a:ext cx="8365" cy="511200"/>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cxnSp>
        <p:nvCxnSpPr>
          <p:cNvPr id="641" name="Gerade Verbindung 1223">
            <a:extLst>
              <a:ext uri="{FF2B5EF4-FFF2-40B4-BE49-F238E27FC236}">
                <a16:creationId xmlns:a16="http://schemas.microsoft.com/office/drawing/2014/main" id="{A707D66A-82BC-3043-ADD5-BB84476A294E}"/>
              </a:ext>
            </a:extLst>
          </p:cNvPr>
          <p:cNvCxnSpPr>
            <a:cxnSpLocks/>
            <a:stCxn id="459" idx="3"/>
            <a:endCxn id="106" idx="1"/>
          </p:cNvCxnSpPr>
          <p:nvPr/>
        </p:nvCxnSpPr>
        <p:spPr>
          <a:xfrm>
            <a:off x="1889594" y="3996878"/>
            <a:ext cx="202317" cy="3917"/>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cxnSp>
        <p:nvCxnSpPr>
          <p:cNvPr id="74" name="Gerade Verbindung 1223">
            <a:extLst>
              <a:ext uri="{FF2B5EF4-FFF2-40B4-BE49-F238E27FC236}">
                <a16:creationId xmlns:a16="http://schemas.microsoft.com/office/drawing/2014/main" id="{9AC519FA-A957-BB49-B0B7-D2520D00B1AC}"/>
              </a:ext>
            </a:extLst>
          </p:cNvPr>
          <p:cNvCxnSpPr>
            <a:cxnSpLocks/>
          </p:cNvCxnSpPr>
          <p:nvPr/>
        </p:nvCxnSpPr>
        <p:spPr>
          <a:xfrm>
            <a:off x="5837455" y="6991396"/>
            <a:ext cx="8365" cy="511200"/>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grpSp>
        <p:nvGrpSpPr>
          <p:cNvPr id="12" name="Group 11">
            <a:extLst>
              <a:ext uri="{FF2B5EF4-FFF2-40B4-BE49-F238E27FC236}">
                <a16:creationId xmlns:a16="http://schemas.microsoft.com/office/drawing/2014/main" id="{DA7B8F9A-2DE5-8A44-A8FA-99DD1BA45E06}"/>
              </a:ext>
            </a:extLst>
          </p:cNvPr>
          <p:cNvGrpSpPr/>
          <p:nvPr/>
        </p:nvGrpSpPr>
        <p:grpSpPr>
          <a:xfrm>
            <a:off x="5121893" y="7505974"/>
            <a:ext cx="1353600" cy="795327"/>
            <a:chOff x="5121893" y="7505974"/>
            <a:chExt cx="1353600" cy="795327"/>
          </a:xfrm>
        </p:grpSpPr>
        <p:sp>
          <p:nvSpPr>
            <p:cNvPr id="72" name="Abgerundetes Rechteck 1226">
              <a:extLst>
                <a:ext uri="{FF2B5EF4-FFF2-40B4-BE49-F238E27FC236}">
                  <a16:creationId xmlns:a16="http://schemas.microsoft.com/office/drawing/2014/main" id="{01F47939-BF75-FC4A-918B-77233C37F885}"/>
                </a:ext>
              </a:extLst>
            </p:cNvPr>
            <p:cNvSpPr/>
            <p:nvPr/>
          </p:nvSpPr>
          <p:spPr>
            <a:xfrm>
              <a:off x="5121893" y="7505974"/>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73" name="TextBox 72">
              <a:extLst>
                <a:ext uri="{FF2B5EF4-FFF2-40B4-BE49-F238E27FC236}">
                  <a16:creationId xmlns:a16="http://schemas.microsoft.com/office/drawing/2014/main" id="{8348C5A6-6B77-FE40-A8AF-E19C09A344CB}"/>
                </a:ext>
              </a:extLst>
            </p:cNvPr>
            <p:cNvSpPr txBox="1"/>
            <p:nvPr/>
          </p:nvSpPr>
          <p:spPr>
            <a:xfrm>
              <a:off x="5216561" y="8024302"/>
              <a:ext cx="1241045" cy="276999"/>
            </a:xfrm>
            <a:prstGeom prst="rect">
              <a:avLst/>
            </a:prstGeom>
            <a:noFill/>
          </p:spPr>
          <p:txBody>
            <a:bodyPr wrap="none" rtlCol="0">
              <a:spAutoFit/>
            </a:bodyPr>
            <a:lstStyle/>
            <a:p>
              <a:r>
                <a:rPr lang="de-DE" sz="1200" dirty="0"/>
                <a:t>3-Phosphoglyc.</a:t>
              </a:r>
            </a:p>
          </p:txBody>
        </p:sp>
      </p:grpSp>
      <p:grpSp>
        <p:nvGrpSpPr>
          <p:cNvPr id="11" name="Group 10">
            <a:extLst>
              <a:ext uri="{FF2B5EF4-FFF2-40B4-BE49-F238E27FC236}">
                <a16:creationId xmlns:a16="http://schemas.microsoft.com/office/drawing/2014/main" id="{891513A6-9A9C-944A-91D2-FC9426999524}"/>
              </a:ext>
            </a:extLst>
          </p:cNvPr>
          <p:cNvGrpSpPr/>
          <p:nvPr/>
        </p:nvGrpSpPr>
        <p:grpSpPr>
          <a:xfrm>
            <a:off x="3595188" y="7505974"/>
            <a:ext cx="1353600" cy="813241"/>
            <a:chOff x="3479556" y="7524705"/>
            <a:chExt cx="1353600" cy="813241"/>
          </a:xfrm>
        </p:grpSpPr>
        <p:sp>
          <p:nvSpPr>
            <p:cNvPr id="77" name="Abgerundetes Rechteck 1226">
              <a:extLst>
                <a:ext uri="{FF2B5EF4-FFF2-40B4-BE49-F238E27FC236}">
                  <a16:creationId xmlns:a16="http://schemas.microsoft.com/office/drawing/2014/main" id="{5EC8A5C5-537D-1040-9DAC-0853868B0837}"/>
                </a:ext>
              </a:extLst>
            </p:cNvPr>
            <p:cNvSpPr/>
            <p:nvPr/>
          </p:nvSpPr>
          <p:spPr>
            <a:xfrm>
              <a:off x="3479556" y="7524705"/>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78" name="TextBox 77">
              <a:extLst>
                <a:ext uri="{FF2B5EF4-FFF2-40B4-BE49-F238E27FC236}">
                  <a16:creationId xmlns:a16="http://schemas.microsoft.com/office/drawing/2014/main" id="{C6413E68-833A-1349-9B04-F4FB4627F055}"/>
                </a:ext>
              </a:extLst>
            </p:cNvPr>
            <p:cNvSpPr txBox="1"/>
            <p:nvPr/>
          </p:nvSpPr>
          <p:spPr>
            <a:xfrm>
              <a:off x="3535833" y="8060947"/>
              <a:ext cx="1241045" cy="276999"/>
            </a:xfrm>
            <a:prstGeom prst="rect">
              <a:avLst/>
            </a:prstGeom>
            <a:noFill/>
          </p:spPr>
          <p:txBody>
            <a:bodyPr wrap="none" rtlCol="0">
              <a:spAutoFit/>
            </a:bodyPr>
            <a:lstStyle/>
            <a:p>
              <a:r>
                <a:rPr lang="de-DE" sz="1200" dirty="0"/>
                <a:t>2-Phosphoglyc.</a:t>
              </a:r>
            </a:p>
          </p:txBody>
        </p:sp>
      </p:grpSp>
      <p:cxnSp>
        <p:nvCxnSpPr>
          <p:cNvPr id="87" name="Gerade Verbindung 1223">
            <a:extLst>
              <a:ext uri="{FF2B5EF4-FFF2-40B4-BE49-F238E27FC236}">
                <a16:creationId xmlns:a16="http://schemas.microsoft.com/office/drawing/2014/main" id="{7C0FAF10-8A7B-8E43-8B09-552472B80C5B}"/>
              </a:ext>
            </a:extLst>
          </p:cNvPr>
          <p:cNvCxnSpPr>
            <a:cxnSpLocks/>
            <a:stCxn id="85" idx="1"/>
            <a:endCxn id="91" idx="3"/>
          </p:cNvCxnSpPr>
          <p:nvPr/>
        </p:nvCxnSpPr>
        <p:spPr>
          <a:xfrm flipH="1">
            <a:off x="1895380" y="7891198"/>
            <a:ext cx="173104" cy="0"/>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grpSp>
        <p:nvGrpSpPr>
          <p:cNvPr id="13" name="Group 12">
            <a:extLst>
              <a:ext uri="{FF2B5EF4-FFF2-40B4-BE49-F238E27FC236}">
                <a16:creationId xmlns:a16="http://schemas.microsoft.com/office/drawing/2014/main" id="{4DEC0D45-ADC7-FA4F-B53B-CC0BF0C3B851}"/>
              </a:ext>
            </a:extLst>
          </p:cNvPr>
          <p:cNvGrpSpPr/>
          <p:nvPr/>
        </p:nvGrpSpPr>
        <p:grpSpPr>
          <a:xfrm>
            <a:off x="2068484" y="7505974"/>
            <a:ext cx="1379904" cy="813242"/>
            <a:chOff x="2039396" y="7551474"/>
            <a:chExt cx="1379904" cy="813242"/>
          </a:xfrm>
        </p:grpSpPr>
        <p:sp>
          <p:nvSpPr>
            <p:cNvPr id="85" name="Abgerundetes Rechteck 1226">
              <a:extLst>
                <a:ext uri="{FF2B5EF4-FFF2-40B4-BE49-F238E27FC236}">
                  <a16:creationId xmlns:a16="http://schemas.microsoft.com/office/drawing/2014/main" id="{22D3A533-34AB-164E-BF59-C5B242B7654E}"/>
                </a:ext>
              </a:extLst>
            </p:cNvPr>
            <p:cNvSpPr/>
            <p:nvPr/>
          </p:nvSpPr>
          <p:spPr>
            <a:xfrm>
              <a:off x="2039396" y="7551474"/>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86" name="TextBox 85">
              <a:extLst>
                <a:ext uri="{FF2B5EF4-FFF2-40B4-BE49-F238E27FC236}">
                  <a16:creationId xmlns:a16="http://schemas.microsoft.com/office/drawing/2014/main" id="{C2EFDF89-CF68-2342-9CE9-0DB267969C42}"/>
                </a:ext>
              </a:extLst>
            </p:cNvPr>
            <p:cNvSpPr txBox="1"/>
            <p:nvPr/>
          </p:nvSpPr>
          <p:spPr>
            <a:xfrm>
              <a:off x="2090988" y="8087717"/>
              <a:ext cx="1328312" cy="276999"/>
            </a:xfrm>
            <a:prstGeom prst="rect">
              <a:avLst/>
            </a:prstGeom>
            <a:noFill/>
          </p:spPr>
          <p:txBody>
            <a:bodyPr wrap="none" rtlCol="0">
              <a:spAutoFit/>
            </a:bodyPr>
            <a:lstStyle/>
            <a:p>
              <a:r>
                <a:rPr lang="de-DE" sz="1200" dirty="0" err="1"/>
                <a:t>Phosphoenolpyr</a:t>
              </a:r>
              <a:r>
                <a:rPr lang="de-DE" sz="1200" dirty="0"/>
                <a:t>.</a:t>
              </a:r>
            </a:p>
          </p:txBody>
        </p:sp>
      </p:grpSp>
      <p:grpSp>
        <p:nvGrpSpPr>
          <p:cNvPr id="14" name="Group 13">
            <a:extLst>
              <a:ext uri="{FF2B5EF4-FFF2-40B4-BE49-F238E27FC236}">
                <a16:creationId xmlns:a16="http://schemas.microsoft.com/office/drawing/2014/main" id="{88A40E0A-9619-5845-B1B7-862FE83F1D43}"/>
              </a:ext>
            </a:extLst>
          </p:cNvPr>
          <p:cNvGrpSpPr/>
          <p:nvPr/>
        </p:nvGrpSpPr>
        <p:grpSpPr>
          <a:xfrm>
            <a:off x="541780" y="7505974"/>
            <a:ext cx="1353600" cy="813241"/>
            <a:chOff x="541780" y="7505974"/>
            <a:chExt cx="1353600" cy="813241"/>
          </a:xfrm>
        </p:grpSpPr>
        <p:sp>
          <p:nvSpPr>
            <p:cNvPr id="91" name="Abgerundetes Rechteck 1226">
              <a:extLst>
                <a:ext uri="{FF2B5EF4-FFF2-40B4-BE49-F238E27FC236}">
                  <a16:creationId xmlns:a16="http://schemas.microsoft.com/office/drawing/2014/main" id="{357D4099-4241-204E-B5A4-C7E91BECC1FF}"/>
                </a:ext>
              </a:extLst>
            </p:cNvPr>
            <p:cNvSpPr/>
            <p:nvPr/>
          </p:nvSpPr>
          <p:spPr>
            <a:xfrm>
              <a:off x="541780" y="7505974"/>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92" name="TextBox 91">
              <a:extLst>
                <a:ext uri="{FF2B5EF4-FFF2-40B4-BE49-F238E27FC236}">
                  <a16:creationId xmlns:a16="http://schemas.microsoft.com/office/drawing/2014/main" id="{911A11B7-F301-0F4B-90D6-401E95016FAB}"/>
                </a:ext>
              </a:extLst>
            </p:cNvPr>
            <p:cNvSpPr txBox="1"/>
            <p:nvPr/>
          </p:nvSpPr>
          <p:spPr>
            <a:xfrm>
              <a:off x="751008" y="8042216"/>
              <a:ext cx="790601" cy="276999"/>
            </a:xfrm>
            <a:prstGeom prst="rect">
              <a:avLst/>
            </a:prstGeom>
            <a:noFill/>
          </p:spPr>
          <p:txBody>
            <a:bodyPr wrap="none" rtlCol="0">
              <a:spAutoFit/>
            </a:bodyPr>
            <a:lstStyle/>
            <a:p>
              <a:r>
                <a:rPr lang="de-DE" sz="1200" dirty="0" err="1"/>
                <a:t>Pyruvate</a:t>
              </a:r>
              <a:endParaRPr lang="de-DE" sz="1200" dirty="0"/>
            </a:p>
          </p:txBody>
        </p:sp>
      </p:grpSp>
      <p:cxnSp>
        <p:nvCxnSpPr>
          <p:cNvPr id="102" name="Gerade Verbindung 1223">
            <a:extLst>
              <a:ext uri="{FF2B5EF4-FFF2-40B4-BE49-F238E27FC236}">
                <a16:creationId xmlns:a16="http://schemas.microsoft.com/office/drawing/2014/main" id="{60741731-5473-6141-ADB5-B1E973E9BCE9}"/>
              </a:ext>
            </a:extLst>
          </p:cNvPr>
          <p:cNvCxnSpPr>
            <a:cxnSpLocks/>
            <a:stCxn id="77" idx="1"/>
            <a:endCxn id="85" idx="3"/>
          </p:cNvCxnSpPr>
          <p:nvPr/>
        </p:nvCxnSpPr>
        <p:spPr>
          <a:xfrm flipH="1">
            <a:off x="3422084" y="7891198"/>
            <a:ext cx="173104" cy="0"/>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cxnSp>
        <p:nvCxnSpPr>
          <p:cNvPr id="105" name="Gerade Verbindung 1223">
            <a:extLst>
              <a:ext uri="{FF2B5EF4-FFF2-40B4-BE49-F238E27FC236}">
                <a16:creationId xmlns:a16="http://schemas.microsoft.com/office/drawing/2014/main" id="{FBF938DC-7D2E-BF4B-9F66-1DC7CE95E586}"/>
              </a:ext>
            </a:extLst>
          </p:cNvPr>
          <p:cNvCxnSpPr>
            <a:cxnSpLocks/>
            <a:stCxn id="72" idx="1"/>
            <a:endCxn id="77" idx="3"/>
          </p:cNvCxnSpPr>
          <p:nvPr/>
        </p:nvCxnSpPr>
        <p:spPr>
          <a:xfrm flipH="1">
            <a:off x="4948788" y="7891198"/>
            <a:ext cx="173105" cy="0"/>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sp>
        <p:nvSpPr>
          <p:cNvPr id="113" name="Abgerundetes Rechteck 1226">
            <a:extLst>
              <a:ext uri="{FF2B5EF4-FFF2-40B4-BE49-F238E27FC236}">
                <a16:creationId xmlns:a16="http://schemas.microsoft.com/office/drawing/2014/main" id="{2248159C-4E78-964F-9015-BD02CDCB122F}"/>
              </a:ext>
            </a:extLst>
          </p:cNvPr>
          <p:cNvSpPr/>
          <p:nvPr/>
        </p:nvSpPr>
        <p:spPr>
          <a:xfrm>
            <a:off x="531206" y="6207454"/>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114" name="TextBox 113">
            <a:extLst>
              <a:ext uri="{FF2B5EF4-FFF2-40B4-BE49-F238E27FC236}">
                <a16:creationId xmlns:a16="http://schemas.microsoft.com/office/drawing/2014/main" id="{43F6406D-7D92-054B-852C-973D98B104A2}"/>
              </a:ext>
            </a:extLst>
          </p:cNvPr>
          <p:cNvSpPr txBox="1"/>
          <p:nvPr/>
        </p:nvSpPr>
        <p:spPr>
          <a:xfrm>
            <a:off x="687749" y="6695109"/>
            <a:ext cx="952505" cy="276999"/>
          </a:xfrm>
          <a:prstGeom prst="rect">
            <a:avLst/>
          </a:prstGeom>
          <a:noFill/>
        </p:spPr>
        <p:txBody>
          <a:bodyPr wrap="none" rtlCol="0">
            <a:spAutoFit/>
          </a:bodyPr>
          <a:lstStyle/>
          <a:p>
            <a:r>
              <a:rPr lang="de-DE" sz="1200" dirty="0" err="1"/>
              <a:t>Acetyl-CoA</a:t>
            </a:r>
            <a:endParaRPr lang="de-DE" sz="1200" dirty="0"/>
          </a:p>
        </p:txBody>
      </p:sp>
      <p:cxnSp>
        <p:nvCxnSpPr>
          <p:cNvPr id="116" name="Gerade Verbindung 1223">
            <a:extLst>
              <a:ext uri="{FF2B5EF4-FFF2-40B4-BE49-F238E27FC236}">
                <a16:creationId xmlns:a16="http://schemas.microsoft.com/office/drawing/2014/main" id="{1D416F65-EA8F-D440-8E97-68DEC9F1FA10}"/>
              </a:ext>
            </a:extLst>
          </p:cNvPr>
          <p:cNvCxnSpPr>
            <a:cxnSpLocks/>
          </p:cNvCxnSpPr>
          <p:nvPr/>
        </p:nvCxnSpPr>
        <p:spPr>
          <a:xfrm flipV="1">
            <a:off x="1218580" y="6984268"/>
            <a:ext cx="0" cy="514494"/>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sp>
        <p:nvSpPr>
          <p:cNvPr id="123" name="TextBox 122">
            <a:extLst>
              <a:ext uri="{FF2B5EF4-FFF2-40B4-BE49-F238E27FC236}">
                <a16:creationId xmlns:a16="http://schemas.microsoft.com/office/drawing/2014/main" id="{E81A2DD3-5C7E-EC42-8993-7B2710C3FB05}"/>
              </a:ext>
            </a:extLst>
          </p:cNvPr>
          <p:cNvSpPr txBox="1"/>
          <p:nvPr/>
        </p:nvSpPr>
        <p:spPr>
          <a:xfrm>
            <a:off x="3014216" y="6592772"/>
            <a:ext cx="954107" cy="276999"/>
          </a:xfrm>
          <a:prstGeom prst="rect">
            <a:avLst/>
          </a:prstGeom>
          <a:noFill/>
        </p:spPr>
        <p:txBody>
          <a:bodyPr wrap="none" rtlCol="0">
            <a:spAutoFit/>
          </a:bodyPr>
          <a:lstStyle/>
          <a:p>
            <a:r>
              <a:rPr lang="de-DE" sz="1200" b="1" dirty="0" err="1"/>
              <a:t>Glycolysis</a:t>
            </a:r>
            <a:endParaRPr lang="de-DE" sz="1200" b="1" dirty="0"/>
          </a:p>
        </p:txBody>
      </p:sp>
      <p:sp>
        <p:nvSpPr>
          <p:cNvPr id="128" name="Abgerundetes Rechteck 1226">
            <a:extLst>
              <a:ext uri="{FF2B5EF4-FFF2-40B4-BE49-F238E27FC236}">
                <a16:creationId xmlns:a16="http://schemas.microsoft.com/office/drawing/2014/main" id="{E115AF64-94B6-784B-AA26-FDC0648FE3C6}"/>
              </a:ext>
            </a:extLst>
          </p:cNvPr>
          <p:cNvSpPr/>
          <p:nvPr/>
        </p:nvSpPr>
        <p:spPr>
          <a:xfrm>
            <a:off x="2789697" y="6501235"/>
            <a:ext cx="1449023" cy="447029"/>
          </a:xfrm>
          <a:prstGeom prst="roundRect">
            <a:avLst>
              <a:gd name="adj" fmla="val 8848"/>
            </a:avLst>
          </a:prstGeom>
          <a:noFill/>
          <a:ln>
            <a:solidFill>
              <a:schemeClr val="tx1"/>
            </a:solidFill>
            <a:prstDash val="solid"/>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grpSp>
        <p:nvGrpSpPr>
          <p:cNvPr id="99" name="Group 10">
            <a:extLst>
              <a:ext uri="{FF2B5EF4-FFF2-40B4-BE49-F238E27FC236}">
                <a16:creationId xmlns:a16="http://schemas.microsoft.com/office/drawing/2014/main" id="{3C91F284-4E56-064A-BD1E-F8985A3C82A6}"/>
              </a:ext>
            </a:extLst>
          </p:cNvPr>
          <p:cNvGrpSpPr/>
          <p:nvPr/>
        </p:nvGrpSpPr>
        <p:grpSpPr>
          <a:xfrm>
            <a:off x="3618615" y="3612143"/>
            <a:ext cx="1353600" cy="815841"/>
            <a:chOff x="3479556" y="7524705"/>
            <a:chExt cx="1353600" cy="815841"/>
          </a:xfrm>
        </p:grpSpPr>
        <p:sp>
          <p:nvSpPr>
            <p:cNvPr id="100" name="Abgerundetes Rechteck 1226">
              <a:extLst>
                <a:ext uri="{FF2B5EF4-FFF2-40B4-BE49-F238E27FC236}">
                  <a16:creationId xmlns:a16="http://schemas.microsoft.com/office/drawing/2014/main" id="{1F7A7DFE-7808-3E44-8AB5-C0FB7017421A}"/>
                </a:ext>
              </a:extLst>
            </p:cNvPr>
            <p:cNvSpPr/>
            <p:nvPr/>
          </p:nvSpPr>
          <p:spPr>
            <a:xfrm>
              <a:off x="3479556" y="7524705"/>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101" name="TextBox 77">
              <a:extLst>
                <a:ext uri="{FF2B5EF4-FFF2-40B4-BE49-F238E27FC236}">
                  <a16:creationId xmlns:a16="http://schemas.microsoft.com/office/drawing/2014/main" id="{7FECA781-D723-154A-9629-37213D96ACEC}"/>
                </a:ext>
              </a:extLst>
            </p:cNvPr>
            <p:cNvSpPr txBox="1"/>
            <p:nvPr/>
          </p:nvSpPr>
          <p:spPr>
            <a:xfrm>
              <a:off x="3601636" y="8063547"/>
              <a:ext cx="1044901" cy="276999"/>
            </a:xfrm>
            <a:prstGeom prst="rect">
              <a:avLst/>
            </a:prstGeom>
            <a:noFill/>
          </p:spPr>
          <p:txBody>
            <a:bodyPr wrap="none" rtlCol="0">
              <a:spAutoFit/>
            </a:bodyPr>
            <a:lstStyle/>
            <a:p>
              <a:r>
                <a:rPr lang="de-DE" sz="1200" dirty="0"/>
                <a:t>Fructose-6P</a:t>
              </a:r>
            </a:p>
          </p:txBody>
        </p:sp>
      </p:grpSp>
      <p:sp>
        <p:nvSpPr>
          <p:cNvPr id="106" name="Abgerundetes Rechteck 1226">
            <a:extLst>
              <a:ext uri="{FF2B5EF4-FFF2-40B4-BE49-F238E27FC236}">
                <a16:creationId xmlns:a16="http://schemas.microsoft.com/office/drawing/2014/main" id="{E669EEE5-283E-364E-9AC6-DF9EBF8588D3}"/>
              </a:ext>
            </a:extLst>
          </p:cNvPr>
          <p:cNvSpPr/>
          <p:nvPr/>
        </p:nvSpPr>
        <p:spPr>
          <a:xfrm>
            <a:off x="2091911" y="3615571"/>
            <a:ext cx="1353600"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107" name="TextBox 85">
            <a:extLst>
              <a:ext uri="{FF2B5EF4-FFF2-40B4-BE49-F238E27FC236}">
                <a16:creationId xmlns:a16="http://schemas.microsoft.com/office/drawing/2014/main" id="{2218479A-C9D8-D747-809B-020E98E01E59}"/>
              </a:ext>
            </a:extLst>
          </p:cNvPr>
          <p:cNvSpPr txBox="1"/>
          <p:nvPr/>
        </p:nvSpPr>
        <p:spPr>
          <a:xfrm>
            <a:off x="2263271" y="4150985"/>
            <a:ext cx="1009635" cy="276999"/>
          </a:xfrm>
          <a:prstGeom prst="rect">
            <a:avLst/>
          </a:prstGeom>
          <a:noFill/>
        </p:spPr>
        <p:txBody>
          <a:bodyPr wrap="none" rtlCol="0">
            <a:spAutoFit/>
          </a:bodyPr>
          <a:lstStyle/>
          <a:p>
            <a:r>
              <a:rPr lang="de-DE" sz="1200" i="1" dirty="0"/>
              <a:t>Glucose-6P</a:t>
            </a:r>
            <a:endParaRPr lang="de-DE" sz="1200" dirty="0"/>
          </a:p>
        </p:txBody>
      </p:sp>
      <p:sp>
        <p:nvSpPr>
          <p:cNvPr id="109" name="Abgerundetes Rechteck 1226">
            <a:extLst>
              <a:ext uri="{FF2B5EF4-FFF2-40B4-BE49-F238E27FC236}">
                <a16:creationId xmlns:a16="http://schemas.microsoft.com/office/drawing/2014/main" id="{E2BB35B7-AF98-D146-9A43-3EBA664C5498}"/>
              </a:ext>
            </a:extLst>
          </p:cNvPr>
          <p:cNvSpPr/>
          <p:nvPr/>
        </p:nvSpPr>
        <p:spPr>
          <a:xfrm>
            <a:off x="5152094" y="2289852"/>
            <a:ext cx="1353249" cy="770447"/>
          </a:xfrm>
          <a:prstGeom prst="roundRect">
            <a:avLst>
              <a:gd name="adj" fmla="val 8848"/>
            </a:avLst>
          </a:prstGeom>
          <a:noFill/>
          <a:ln>
            <a:solidFill>
              <a:schemeClr val="tx1"/>
            </a:solidFill>
            <a:prstDash val="soli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900" dirty="0">
              <a:solidFill>
                <a:schemeClr val="tx1"/>
              </a:solidFill>
            </a:endParaRPr>
          </a:p>
        </p:txBody>
      </p:sp>
      <p:sp>
        <p:nvSpPr>
          <p:cNvPr id="110" name="TextBox 627">
            <a:extLst>
              <a:ext uri="{FF2B5EF4-FFF2-40B4-BE49-F238E27FC236}">
                <a16:creationId xmlns:a16="http://schemas.microsoft.com/office/drawing/2014/main" id="{1F99A30A-CF3E-0643-B6DD-C69197DF2991}"/>
              </a:ext>
            </a:extLst>
          </p:cNvPr>
          <p:cNvSpPr txBox="1"/>
          <p:nvPr/>
        </p:nvSpPr>
        <p:spPr>
          <a:xfrm>
            <a:off x="5205863" y="2818837"/>
            <a:ext cx="1145891" cy="276999"/>
          </a:xfrm>
          <a:prstGeom prst="rect">
            <a:avLst/>
          </a:prstGeom>
          <a:noFill/>
        </p:spPr>
        <p:txBody>
          <a:bodyPr wrap="none" rtlCol="0">
            <a:spAutoFit/>
          </a:bodyPr>
          <a:lstStyle/>
          <a:p>
            <a:r>
              <a:rPr lang="de-DE" sz="1200" dirty="0" err="1"/>
              <a:t>Dihydroxy</a:t>
            </a:r>
            <a:r>
              <a:rPr lang="de-DE" sz="1200" dirty="0"/>
              <a:t>-AP</a:t>
            </a:r>
          </a:p>
        </p:txBody>
      </p:sp>
      <p:pic>
        <p:nvPicPr>
          <p:cNvPr id="18" name="Grafik 17">
            <a:extLst>
              <a:ext uri="{FF2B5EF4-FFF2-40B4-BE49-F238E27FC236}">
                <a16:creationId xmlns:a16="http://schemas.microsoft.com/office/drawing/2014/main" id="{C9291D29-42EE-D84E-876D-C3847061B010}"/>
              </a:ext>
            </a:extLst>
          </p:cNvPr>
          <p:cNvPicPr>
            <a:picLocks noChangeAspect="1"/>
          </p:cNvPicPr>
          <p:nvPr/>
        </p:nvPicPr>
        <p:blipFill rotWithShape="1">
          <a:blip r:embed="rId2"/>
          <a:srcRect r="53535"/>
          <a:stretch/>
        </p:blipFill>
        <p:spPr>
          <a:xfrm rot="16200000">
            <a:off x="946725" y="3479727"/>
            <a:ext cx="546427" cy="928192"/>
          </a:xfrm>
          <a:prstGeom prst="rect">
            <a:avLst/>
          </a:prstGeom>
        </p:spPr>
      </p:pic>
      <p:pic>
        <p:nvPicPr>
          <p:cNvPr id="19" name="Grafik 18">
            <a:extLst>
              <a:ext uri="{FF2B5EF4-FFF2-40B4-BE49-F238E27FC236}">
                <a16:creationId xmlns:a16="http://schemas.microsoft.com/office/drawing/2014/main" id="{7625DE58-A62C-6E47-BF41-9FC9FD7C9A74}"/>
              </a:ext>
            </a:extLst>
          </p:cNvPr>
          <p:cNvPicPr>
            <a:picLocks noChangeAspect="1"/>
          </p:cNvPicPr>
          <p:nvPr/>
        </p:nvPicPr>
        <p:blipFill>
          <a:blip r:embed="rId3"/>
          <a:stretch>
            <a:fillRect/>
          </a:stretch>
        </p:blipFill>
        <p:spPr>
          <a:xfrm rot="18606540">
            <a:off x="2345219" y="3480510"/>
            <a:ext cx="829604" cy="738348"/>
          </a:xfrm>
          <a:prstGeom prst="rect">
            <a:avLst/>
          </a:prstGeom>
        </p:spPr>
      </p:pic>
      <p:pic>
        <p:nvPicPr>
          <p:cNvPr id="20" name="Grafik 19">
            <a:extLst>
              <a:ext uri="{FF2B5EF4-FFF2-40B4-BE49-F238E27FC236}">
                <a16:creationId xmlns:a16="http://schemas.microsoft.com/office/drawing/2014/main" id="{FA13D915-7C97-7D4D-96D4-CBD3EAFB95D8}"/>
              </a:ext>
            </a:extLst>
          </p:cNvPr>
          <p:cNvPicPr>
            <a:picLocks noChangeAspect="1"/>
          </p:cNvPicPr>
          <p:nvPr/>
        </p:nvPicPr>
        <p:blipFill>
          <a:blip r:embed="rId4"/>
          <a:stretch>
            <a:fillRect/>
          </a:stretch>
        </p:blipFill>
        <p:spPr>
          <a:xfrm rot="16200000">
            <a:off x="3936116" y="3566877"/>
            <a:ext cx="612451" cy="772368"/>
          </a:xfrm>
          <a:prstGeom prst="rect">
            <a:avLst/>
          </a:prstGeom>
        </p:spPr>
      </p:pic>
      <p:pic>
        <p:nvPicPr>
          <p:cNvPr id="21" name="Grafik 20">
            <a:extLst>
              <a:ext uri="{FF2B5EF4-FFF2-40B4-BE49-F238E27FC236}">
                <a16:creationId xmlns:a16="http://schemas.microsoft.com/office/drawing/2014/main" id="{2EF80ED0-87C9-E147-8099-54646E90284F}"/>
              </a:ext>
            </a:extLst>
          </p:cNvPr>
          <p:cNvPicPr>
            <a:picLocks noChangeAspect="1"/>
          </p:cNvPicPr>
          <p:nvPr/>
        </p:nvPicPr>
        <p:blipFill>
          <a:blip r:embed="rId5"/>
          <a:stretch>
            <a:fillRect/>
          </a:stretch>
        </p:blipFill>
        <p:spPr>
          <a:xfrm rot="16200000">
            <a:off x="5504662" y="3599145"/>
            <a:ext cx="571311" cy="623681"/>
          </a:xfrm>
          <a:prstGeom prst="rect">
            <a:avLst/>
          </a:prstGeom>
        </p:spPr>
      </p:pic>
      <p:pic>
        <p:nvPicPr>
          <p:cNvPr id="25" name="Grafik 24">
            <a:extLst>
              <a:ext uri="{FF2B5EF4-FFF2-40B4-BE49-F238E27FC236}">
                <a16:creationId xmlns:a16="http://schemas.microsoft.com/office/drawing/2014/main" id="{21F13416-1232-F74B-B459-4FECEE819316}"/>
              </a:ext>
            </a:extLst>
          </p:cNvPr>
          <p:cNvPicPr>
            <a:picLocks noChangeAspect="1"/>
          </p:cNvPicPr>
          <p:nvPr/>
        </p:nvPicPr>
        <p:blipFill>
          <a:blip r:embed="rId6"/>
          <a:stretch>
            <a:fillRect/>
          </a:stretch>
        </p:blipFill>
        <p:spPr>
          <a:xfrm>
            <a:off x="5277389" y="2389476"/>
            <a:ext cx="1103895" cy="441558"/>
          </a:xfrm>
          <a:prstGeom prst="rect">
            <a:avLst/>
          </a:prstGeom>
        </p:spPr>
      </p:pic>
      <p:pic>
        <p:nvPicPr>
          <p:cNvPr id="26" name="Grafik 25">
            <a:extLst>
              <a:ext uri="{FF2B5EF4-FFF2-40B4-BE49-F238E27FC236}">
                <a16:creationId xmlns:a16="http://schemas.microsoft.com/office/drawing/2014/main" id="{FF4DB5A1-85F9-2047-AFD9-59FBC8557533}"/>
              </a:ext>
            </a:extLst>
          </p:cNvPr>
          <p:cNvPicPr>
            <a:picLocks noChangeAspect="1"/>
          </p:cNvPicPr>
          <p:nvPr/>
        </p:nvPicPr>
        <p:blipFill>
          <a:blip r:embed="rId7"/>
          <a:stretch>
            <a:fillRect/>
          </a:stretch>
        </p:blipFill>
        <p:spPr>
          <a:xfrm>
            <a:off x="5384224" y="4962500"/>
            <a:ext cx="967530" cy="494515"/>
          </a:xfrm>
          <a:prstGeom prst="rect">
            <a:avLst/>
          </a:prstGeom>
        </p:spPr>
      </p:pic>
      <p:pic>
        <p:nvPicPr>
          <p:cNvPr id="27" name="Grafik 26">
            <a:extLst>
              <a:ext uri="{FF2B5EF4-FFF2-40B4-BE49-F238E27FC236}">
                <a16:creationId xmlns:a16="http://schemas.microsoft.com/office/drawing/2014/main" id="{C87C4EAF-5B00-A84D-BE00-15164995859F}"/>
              </a:ext>
            </a:extLst>
          </p:cNvPr>
          <p:cNvPicPr>
            <a:picLocks noChangeAspect="1"/>
          </p:cNvPicPr>
          <p:nvPr/>
        </p:nvPicPr>
        <p:blipFill>
          <a:blip r:embed="rId8"/>
          <a:stretch>
            <a:fillRect/>
          </a:stretch>
        </p:blipFill>
        <p:spPr>
          <a:xfrm>
            <a:off x="5348011" y="6240339"/>
            <a:ext cx="961414" cy="546258"/>
          </a:xfrm>
          <a:prstGeom prst="rect">
            <a:avLst/>
          </a:prstGeom>
        </p:spPr>
      </p:pic>
      <p:pic>
        <p:nvPicPr>
          <p:cNvPr id="29" name="Grafik 28">
            <a:extLst>
              <a:ext uri="{FF2B5EF4-FFF2-40B4-BE49-F238E27FC236}">
                <a16:creationId xmlns:a16="http://schemas.microsoft.com/office/drawing/2014/main" id="{83382D52-A1EE-3B4E-9D0A-473B02CF954C}"/>
              </a:ext>
            </a:extLst>
          </p:cNvPr>
          <p:cNvPicPr>
            <a:picLocks noChangeAspect="1"/>
          </p:cNvPicPr>
          <p:nvPr/>
        </p:nvPicPr>
        <p:blipFill>
          <a:blip r:embed="rId9"/>
          <a:stretch>
            <a:fillRect/>
          </a:stretch>
        </p:blipFill>
        <p:spPr>
          <a:xfrm>
            <a:off x="5263937" y="7572118"/>
            <a:ext cx="1146292" cy="504368"/>
          </a:xfrm>
          <a:prstGeom prst="rect">
            <a:avLst/>
          </a:prstGeom>
        </p:spPr>
      </p:pic>
      <p:pic>
        <p:nvPicPr>
          <p:cNvPr id="31" name="Grafik 30">
            <a:extLst>
              <a:ext uri="{FF2B5EF4-FFF2-40B4-BE49-F238E27FC236}">
                <a16:creationId xmlns:a16="http://schemas.microsoft.com/office/drawing/2014/main" id="{8A838029-CB9A-1D43-BAD6-1CC0410C4D0C}"/>
              </a:ext>
            </a:extLst>
          </p:cNvPr>
          <p:cNvPicPr>
            <a:picLocks noChangeAspect="1"/>
          </p:cNvPicPr>
          <p:nvPr/>
        </p:nvPicPr>
        <p:blipFill>
          <a:blip r:embed="rId10"/>
          <a:stretch>
            <a:fillRect/>
          </a:stretch>
        </p:blipFill>
        <p:spPr>
          <a:xfrm rot="16200000">
            <a:off x="3964621" y="7506126"/>
            <a:ext cx="580355" cy="607438"/>
          </a:xfrm>
          <a:prstGeom prst="rect">
            <a:avLst/>
          </a:prstGeom>
        </p:spPr>
      </p:pic>
      <p:pic>
        <p:nvPicPr>
          <p:cNvPr id="32" name="Grafik 31">
            <a:extLst>
              <a:ext uri="{FF2B5EF4-FFF2-40B4-BE49-F238E27FC236}">
                <a16:creationId xmlns:a16="http://schemas.microsoft.com/office/drawing/2014/main" id="{5C926D07-9941-B149-ADCE-0B741F0A7FA8}"/>
              </a:ext>
            </a:extLst>
          </p:cNvPr>
          <p:cNvPicPr>
            <a:picLocks noChangeAspect="1"/>
          </p:cNvPicPr>
          <p:nvPr/>
        </p:nvPicPr>
        <p:blipFill>
          <a:blip r:embed="rId11"/>
          <a:stretch>
            <a:fillRect/>
          </a:stretch>
        </p:blipFill>
        <p:spPr>
          <a:xfrm>
            <a:off x="2279522" y="7581996"/>
            <a:ext cx="941868" cy="518027"/>
          </a:xfrm>
          <a:prstGeom prst="rect">
            <a:avLst/>
          </a:prstGeom>
        </p:spPr>
      </p:pic>
      <p:pic>
        <p:nvPicPr>
          <p:cNvPr id="34" name="Grafik 33">
            <a:extLst>
              <a:ext uri="{FF2B5EF4-FFF2-40B4-BE49-F238E27FC236}">
                <a16:creationId xmlns:a16="http://schemas.microsoft.com/office/drawing/2014/main" id="{9FA332C7-B533-2B4B-9781-7EEFEFC29AFE}"/>
              </a:ext>
            </a:extLst>
          </p:cNvPr>
          <p:cNvPicPr>
            <a:picLocks noChangeAspect="1"/>
          </p:cNvPicPr>
          <p:nvPr/>
        </p:nvPicPr>
        <p:blipFill>
          <a:blip r:embed="rId12"/>
          <a:stretch>
            <a:fillRect/>
          </a:stretch>
        </p:blipFill>
        <p:spPr>
          <a:xfrm>
            <a:off x="842106" y="7572118"/>
            <a:ext cx="695861" cy="519577"/>
          </a:xfrm>
          <a:prstGeom prst="rect">
            <a:avLst/>
          </a:prstGeom>
        </p:spPr>
      </p:pic>
      <p:pic>
        <p:nvPicPr>
          <p:cNvPr id="37" name="Grafik 36">
            <a:extLst>
              <a:ext uri="{FF2B5EF4-FFF2-40B4-BE49-F238E27FC236}">
                <a16:creationId xmlns:a16="http://schemas.microsoft.com/office/drawing/2014/main" id="{E9799FD9-8A30-E44E-BE64-654EBF33548E}"/>
              </a:ext>
            </a:extLst>
          </p:cNvPr>
          <p:cNvPicPr>
            <a:picLocks noChangeAspect="1"/>
          </p:cNvPicPr>
          <p:nvPr/>
        </p:nvPicPr>
        <p:blipFill>
          <a:blip r:embed="rId13"/>
          <a:stretch>
            <a:fillRect/>
          </a:stretch>
        </p:blipFill>
        <p:spPr>
          <a:xfrm>
            <a:off x="719395" y="6289330"/>
            <a:ext cx="914454" cy="428131"/>
          </a:xfrm>
          <a:prstGeom prst="rect">
            <a:avLst/>
          </a:prstGeom>
        </p:spPr>
      </p:pic>
      <p:grpSp>
        <p:nvGrpSpPr>
          <p:cNvPr id="130" name="Group 1632">
            <a:extLst>
              <a:ext uri="{FF2B5EF4-FFF2-40B4-BE49-F238E27FC236}">
                <a16:creationId xmlns:a16="http://schemas.microsoft.com/office/drawing/2014/main" id="{61607048-7772-5146-AD95-049AEF844AA9}"/>
              </a:ext>
            </a:extLst>
          </p:cNvPr>
          <p:cNvGrpSpPr/>
          <p:nvPr/>
        </p:nvGrpSpPr>
        <p:grpSpPr>
          <a:xfrm>
            <a:off x="3540264" y="1892713"/>
            <a:ext cx="1328896" cy="1505801"/>
            <a:chOff x="3288236" y="1171106"/>
            <a:chExt cx="1328896" cy="1505801"/>
          </a:xfrm>
        </p:grpSpPr>
        <p:sp>
          <p:nvSpPr>
            <p:cNvPr id="131" name="Abgerundetes Rechteck 1047">
              <a:extLst>
                <a:ext uri="{FF2B5EF4-FFF2-40B4-BE49-F238E27FC236}">
                  <a16:creationId xmlns:a16="http://schemas.microsoft.com/office/drawing/2014/main" id="{8FB9CF16-9346-A64A-B78F-851932CC01B0}"/>
                </a:ext>
              </a:extLst>
            </p:cNvPr>
            <p:cNvSpPr/>
            <p:nvPr/>
          </p:nvSpPr>
          <p:spPr>
            <a:xfrm>
              <a:off x="3373112" y="1200743"/>
              <a:ext cx="1244020" cy="1476164"/>
            </a:xfrm>
            <a:prstGeom prst="roundRect">
              <a:avLst>
                <a:gd name="adj" fmla="val 8848"/>
              </a:avLst>
            </a:prstGeom>
            <a:solidFill>
              <a:schemeClr val="accent3">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32" name="Textfeld 1218">
              <a:extLst>
                <a:ext uri="{FF2B5EF4-FFF2-40B4-BE49-F238E27FC236}">
                  <a16:creationId xmlns:a16="http://schemas.microsoft.com/office/drawing/2014/main" id="{C9E38AE8-BB6D-9141-BC93-F5C0D7DF6E4E}"/>
                </a:ext>
              </a:extLst>
            </p:cNvPr>
            <p:cNvSpPr txBox="1"/>
            <p:nvPr/>
          </p:nvSpPr>
          <p:spPr>
            <a:xfrm>
              <a:off x="3373112" y="1171106"/>
              <a:ext cx="1227350" cy="276999"/>
            </a:xfrm>
            <a:prstGeom prst="rect">
              <a:avLst/>
            </a:prstGeom>
            <a:noFill/>
          </p:spPr>
          <p:txBody>
            <a:bodyPr wrap="square" rtlCol="0">
              <a:spAutoFit/>
            </a:bodyPr>
            <a:lstStyle/>
            <a:p>
              <a:pPr algn="ctr"/>
              <a:r>
                <a:rPr lang="de-DE" sz="1200" i="1" dirty="0"/>
                <a:t>PFKM</a:t>
              </a:r>
            </a:p>
          </p:txBody>
        </p:sp>
        <p:sp>
          <p:nvSpPr>
            <p:cNvPr id="133" name="Textfeld 1219">
              <a:extLst>
                <a:ext uri="{FF2B5EF4-FFF2-40B4-BE49-F238E27FC236}">
                  <a16:creationId xmlns:a16="http://schemas.microsoft.com/office/drawing/2014/main" id="{6FFA2694-6690-0F41-A63B-EF6533FEF116}"/>
                </a:ext>
              </a:extLst>
            </p:cNvPr>
            <p:cNvSpPr txBox="1"/>
            <p:nvPr/>
          </p:nvSpPr>
          <p:spPr>
            <a:xfrm>
              <a:off x="3352355" y="2410071"/>
              <a:ext cx="344967" cy="230832"/>
            </a:xfrm>
            <a:prstGeom prst="rect">
              <a:avLst/>
            </a:prstGeom>
            <a:noFill/>
          </p:spPr>
          <p:txBody>
            <a:bodyPr wrap="none" rtlCol="0">
              <a:spAutoFit/>
            </a:bodyPr>
            <a:lstStyle/>
            <a:p>
              <a:pPr algn="r"/>
              <a:r>
                <a:rPr lang="de-DE" sz="900" dirty="0"/>
                <a:t>2.5</a:t>
              </a:r>
            </a:p>
          </p:txBody>
        </p:sp>
        <p:sp>
          <p:nvSpPr>
            <p:cNvPr id="134" name="Textfeld 1220">
              <a:extLst>
                <a:ext uri="{FF2B5EF4-FFF2-40B4-BE49-F238E27FC236}">
                  <a16:creationId xmlns:a16="http://schemas.microsoft.com/office/drawing/2014/main" id="{74E195E5-851D-4F48-BD39-3A8A22D12A3E}"/>
                </a:ext>
              </a:extLst>
            </p:cNvPr>
            <p:cNvSpPr txBox="1"/>
            <p:nvPr/>
          </p:nvSpPr>
          <p:spPr>
            <a:xfrm>
              <a:off x="3352355" y="1960295"/>
              <a:ext cx="344967" cy="230832"/>
            </a:xfrm>
            <a:prstGeom prst="rect">
              <a:avLst/>
            </a:prstGeom>
            <a:noFill/>
          </p:spPr>
          <p:txBody>
            <a:bodyPr wrap="none" rtlCol="0">
              <a:spAutoFit/>
            </a:bodyPr>
            <a:lstStyle/>
            <a:p>
              <a:pPr algn="r"/>
              <a:r>
                <a:rPr lang="de-DE" sz="900" dirty="0"/>
                <a:t>7.5</a:t>
              </a:r>
            </a:p>
          </p:txBody>
        </p:sp>
        <p:sp>
          <p:nvSpPr>
            <p:cNvPr id="135" name="Textfeld 1221">
              <a:extLst>
                <a:ext uri="{FF2B5EF4-FFF2-40B4-BE49-F238E27FC236}">
                  <a16:creationId xmlns:a16="http://schemas.microsoft.com/office/drawing/2014/main" id="{FF6D204B-5C4B-C149-BAB9-785319BE4E7E}"/>
                </a:ext>
              </a:extLst>
            </p:cNvPr>
            <p:cNvSpPr txBox="1"/>
            <p:nvPr/>
          </p:nvSpPr>
          <p:spPr>
            <a:xfrm>
              <a:off x="3288236" y="1496852"/>
              <a:ext cx="409086" cy="230832"/>
            </a:xfrm>
            <a:prstGeom prst="rect">
              <a:avLst/>
            </a:prstGeom>
            <a:noFill/>
          </p:spPr>
          <p:txBody>
            <a:bodyPr wrap="none" rtlCol="0">
              <a:spAutoFit/>
            </a:bodyPr>
            <a:lstStyle/>
            <a:p>
              <a:pPr algn="r"/>
              <a:r>
                <a:rPr lang="de-DE" sz="900" dirty="0"/>
                <a:t>12.5</a:t>
              </a:r>
            </a:p>
          </p:txBody>
        </p:sp>
        <p:grpSp>
          <p:nvGrpSpPr>
            <p:cNvPr id="136" name="Group 1457">
              <a:extLst>
                <a:ext uri="{FF2B5EF4-FFF2-40B4-BE49-F238E27FC236}">
                  <a16:creationId xmlns:a16="http://schemas.microsoft.com/office/drawing/2014/main" id="{259679B7-FBAB-664F-A2A9-9803445C1757}"/>
                </a:ext>
              </a:extLst>
            </p:cNvPr>
            <p:cNvGrpSpPr/>
            <p:nvPr/>
          </p:nvGrpSpPr>
          <p:grpSpPr>
            <a:xfrm>
              <a:off x="3679464" y="2237321"/>
              <a:ext cx="770189" cy="199042"/>
              <a:chOff x="3654014" y="2237321"/>
              <a:chExt cx="770189" cy="199042"/>
            </a:xfrm>
          </p:grpSpPr>
          <p:sp>
            <p:nvSpPr>
              <p:cNvPr id="138" name="Freeform 1352">
                <a:extLst>
                  <a:ext uri="{FF2B5EF4-FFF2-40B4-BE49-F238E27FC236}">
                    <a16:creationId xmlns:a16="http://schemas.microsoft.com/office/drawing/2014/main" id="{A6A55871-CE48-7F4D-9EAE-66BE9CE71876}"/>
                  </a:ext>
                </a:extLst>
              </p:cNvPr>
              <p:cNvSpPr/>
              <p:nvPr/>
            </p:nvSpPr>
            <p:spPr>
              <a:xfrm>
                <a:off x="3812583" y="2276118"/>
                <a:ext cx="1250" cy="44650"/>
              </a:xfrm>
              <a:custGeom>
                <a:avLst/>
                <a:gdLst>
                  <a:gd name="connsiteX0" fmla="*/ 0 w 1250"/>
                  <a:gd name="connsiteY0" fmla="*/ 44650 h 44650"/>
                  <a:gd name="connsiteX1" fmla="*/ 0 w 1250"/>
                  <a:gd name="connsiteY1" fmla="*/ 0 h 44650"/>
                </a:gdLst>
                <a:ahLst/>
                <a:cxnLst>
                  <a:cxn ang="0">
                    <a:pos x="connsiteX0" y="connsiteY0"/>
                  </a:cxn>
                  <a:cxn ang="0">
                    <a:pos x="connsiteX1" y="connsiteY1"/>
                  </a:cxn>
                </a:cxnLst>
                <a:rect l="l" t="t" r="r" b="b"/>
                <a:pathLst>
                  <a:path w="1250" h="44650">
                    <a:moveTo>
                      <a:pt x="0" y="44650"/>
                    </a:moveTo>
                    <a:lnTo>
                      <a:pt x="0" y="0"/>
                    </a:lnTo>
                  </a:path>
                </a:pathLst>
              </a:custGeom>
              <a:noFill/>
              <a:ln w="11430" cap="flat">
                <a:solidFill>
                  <a:srgbClr val="0072B2"/>
                </a:solidFill>
                <a:prstDash val="solid"/>
                <a:round/>
              </a:ln>
            </p:spPr>
            <p:txBody>
              <a:bodyPr rtlCol="0" anchor="ctr"/>
              <a:lstStyle/>
              <a:p>
                <a:endParaRPr lang="de-DE"/>
              </a:p>
            </p:txBody>
          </p:sp>
          <p:sp>
            <p:nvSpPr>
              <p:cNvPr id="139" name="Freeform 1353">
                <a:extLst>
                  <a:ext uri="{FF2B5EF4-FFF2-40B4-BE49-F238E27FC236}">
                    <a16:creationId xmlns:a16="http://schemas.microsoft.com/office/drawing/2014/main" id="{23B7F03B-0FD7-6D42-A770-796C4DCEEC1D}"/>
                  </a:ext>
                </a:extLst>
              </p:cNvPr>
              <p:cNvSpPr/>
              <p:nvPr/>
            </p:nvSpPr>
            <p:spPr>
              <a:xfrm>
                <a:off x="3812583" y="2364792"/>
                <a:ext cx="1250" cy="32805"/>
              </a:xfrm>
              <a:custGeom>
                <a:avLst/>
                <a:gdLst>
                  <a:gd name="connsiteX0" fmla="*/ 0 w 1250"/>
                  <a:gd name="connsiteY0" fmla="*/ 0 h 32805"/>
                  <a:gd name="connsiteX1" fmla="*/ 0 w 1250"/>
                  <a:gd name="connsiteY1" fmla="*/ 32806 h 32805"/>
                </a:gdLst>
                <a:ahLst/>
                <a:cxnLst>
                  <a:cxn ang="0">
                    <a:pos x="connsiteX0" y="connsiteY0"/>
                  </a:cxn>
                  <a:cxn ang="0">
                    <a:pos x="connsiteX1" y="connsiteY1"/>
                  </a:cxn>
                </a:cxnLst>
                <a:rect l="l" t="t" r="r" b="b"/>
                <a:pathLst>
                  <a:path w="1250" h="32805">
                    <a:moveTo>
                      <a:pt x="0" y="0"/>
                    </a:moveTo>
                    <a:lnTo>
                      <a:pt x="0" y="32806"/>
                    </a:lnTo>
                  </a:path>
                </a:pathLst>
              </a:custGeom>
              <a:noFill/>
              <a:ln w="11430" cap="flat">
                <a:solidFill>
                  <a:srgbClr val="0072B2"/>
                </a:solidFill>
                <a:prstDash val="solid"/>
                <a:round/>
              </a:ln>
            </p:spPr>
            <p:txBody>
              <a:bodyPr rtlCol="0" anchor="ctr"/>
              <a:lstStyle/>
              <a:p>
                <a:endParaRPr lang="de-DE"/>
              </a:p>
            </p:txBody>
          </p:sp>
          <p:sp>
            <p:nvSpPr>
              <p:cNvPr id="140" name="Freeform 1354">
                <a:extLst>
                  <a:ext uri="{FF2B5EF4-FFF2-40B4-BE49-F238E27FC236}">
                    <a16:creationId xmlns:a16="http://schemas.microsoft.com/office/drawing/2014/main" id="{BFC1F44C-733D-734F-A006-850B1CCEEF94}"/>
                  </a:ext>
                </a:extLst>
              </p:cNvPr>
              <p:cNvSpPr/>
              <p:nvPr/>
            </p:nvSpPr>
            <p:spPr>
              <a:xfrm>
                <a:off x="3654014" y="2320768"/>
                <a:ext cx="317138" cy="44024"/>
              </a:xfrm>
              <a:custGeom>
                <a:avLst/>
                <a:gdLst>
                  <a:gd name="connsiteX0" fmla="*/ 0 w 317138"/>
                  <a:gd name="connsiteY0" fmla="*/ 0 h 44024"/>
                  <a:gd name="connsiteX1" fmla="*/ 0 w 317138"/>
                  <a:gd name="connsiteY1" fmla="*/ 44024 h 44024"/>
                  <a:gd name="connsiteX2" fmla="*/ 317139 w 317138"/>
                  <a:gd name="connsiteY2" fmla="*/ 44024 h 44024"/>
                  <a:gd name="connsiteX3" fmla="*/ 317139 w 317138"/>
                  <a:gd name="connsiteY3" fmla="*/ 0 h 44024"/>
                </a:gdLst>
                <a:ahLst/>
                <a:cxnLst>
                  <a:cxn ang="0">
                    <a:pos x="connsiteX0" y="connsiteY0"/>
                  </a:cxn>
                  <a:cxn ang="0">
                    <a:pos x="connsiteX1" y="connsiteY1"/>
                  </a:cxn>
                  <a:cxn ang="0">
                    <a:pos x="connsiteX2" y="connsiteY2"/>
                  </a:cxn>
                  <a:cxn ang="0">
                    <a:pos x="connsiteX3" y="connsiteY3"/>
                  </a:cxn>
                </a:cxnLst>
                <a:rect l="l" t="t" r="r" b="b"/>
                <a:pathLst>
                  <a:path w="317138" h="44024">
                    <a:moveTo>
                      <a:pt x="0" y="0"/>
                    </a:moveTo>
                    <a:lnTo>
                      <a:pt x="0" y="44024"/>
                    </a:lnTo>
                    <a:lnTo>
                      <a:pt x="317139" y="44024"/>
                    </a:lnTo>
                    <a:lnTo>
                      <a:pt x="317139" y="0"/>
                    </a:lnTo>
                    <a:close/>
                  </a:path>
                </a:pathLst>
              </a:custGeom>
              <a:noFill/>
              <a:ln w="11430" cap="rnd">
                <a:solidFill>
                  <a:srgbClr val="0072B2"/>
                </a:solidFill>
                <a:prstDash val="solid"/>
                <a:round/>
              </a:ln>
            </p:spPr>
            <p:txBody>
              <a:bodyPr rtlCol="0" anchor="ctr"/>
              <a:lstStyle/>
              <a:p>
                <a:endParaRPr lang="de-DE"/>
              </a:p>
            </p:txBody>
          </p:sp>
          <p:sp>
            <p:nvSpPr>
              <p:cNvPr id="141" name="Freeform 1355">
                <a:extLst>
                  <a:ext uri="{FF2B5EF4-FFF2-40B4-BE49-F238E27FC236}">
                    <a16:creationId xmlns:a16="http://schemas.microsoft.com/office/drawing/2014/main" id="{80B00CB1-F49A-9B42-9D05-B4A2871E913C}"/>
                  </a:ext>
                </a:extLst>
              </p:cNvPr>
              <p:cNvSpPr/>
              <p:nvPr/>
            </p:nvSpPr>
            <p:spPr>
              <a:xfrm>
                <a:off x="3654014" y="2334731"/>
                <a:ext cx="317138" cy="1665"/>
              </a:xfrm>
              <a:custGeom>
                <a:avLst/>
                <a:gdLst>
                  <a:gd name="connsiteX0" fmla="*/ 0 w 317138"/>
                  <a:gd name="connsiteY0" fmla="*/ 0 h 1665"/>
                  <a:gd name="connsiteX1" fmla="*/ 317139 w 317138"/>
                  <a:gd name="connsiteY1" fmla="*/ 0 h 1665"/>
                </a:gdLst>
                <a:ahLst/>
                <a:cxnLst>
                  <a:cxn ang="0">
                    <a:pos x="connsiteX0" y="connsiteY0"/>
                  </a:cxn>
                  <a:cxn ang="0">
                    <a:pos x="connsiteX1" y="connsiteY1"/>
                  </a:cxn>
                </a:cxnLst>
                <a:rect l="l" t="t" r="r" b="b"/>
                <a:pathLst>
                  <a:path w="317138" h="1665">
                    <a:moveTo>
                      <a:pt x="0" y="0"/>
                    </a:moveTo>
                    <a:lnTo>
                      <a:pt x="317139" y="0"/>
                    </a:lnTo>
                  </a:path>
                </a:pathLst>
              </a:custGeom>
              <a:noFill/>
              <a:ln w="11430" cap="flat">
                <a:solidFill>
                  <a:srgbClr val="0072B2"/>
                </a:solidFill>
                <a:prstDash val="solid"/>
                <a:round/>
              </a:ln>
            </p:spPr>
            <p:txBody>
              <a:bodyPr rtlCol="0" anchor="ctr"/>
              <a:lstStyle/>
              <a:p>
                <a:endParaRPr lang="de-DE"/>
              </a:p>
            </p:txBody>
          </p:sp>
          <p:sp>
            <p:nvSpPr>
              <p:cNvPr id="142" name="Freeform 1356">
                <a:extLst>
                  <a:ext uri="{FF2B5EF4-FFF2-40B4-BE49-F238E27FC236}">
                    <a16:creationId xmlns:a16="http://schemas.microsoft.com/office/drawing/2014/main" id="{2737CD16-5610-5349-A2D1-3E03BD358FAE}"/>
                  </a:ext>
                </a:extLst>
              </p:cNvPr>
              <p:cNvSpPr/>
              <p:nvPr/>
            </p:nvSpPr>
            <p:spPr>
              <a:xfrm>
                <a:off x="4265635" y="2240575"/>
                <a:ext cx="1250" cy="80634"/>
              </a:xfrm>
              <a:custGeom>
                <a:avLst/>
                <a:gdLst>
                  <a:gd name="connsiteX0" fmla="*/ 0 w 1250"/>
                  <a:gd name="connsiteY0" fmla="*/ 80634 h 80634"/>
                  <a:gd name="connsiteX1" fmla="*/ 0 w 1250"/>
                  <a:gd name="connsiteY1" fmla="*/ 0 h 80634"/>
                </a:gdLst>
                <a:ahLst/>
                <a:cxnLst>
                  <a:cxn ang="0">
                    <a:pos x="connsiteX0" y="connsiteY0"/>
                  </a:cxn>
                  <a:cxn ang="0">
                    <a:pos x="connsiteX1" y="connsiteY1"/>
                  </a:cxn>
                </a:cxnLst>
                <a:rect l="l" t="t" r="r" b="b"/>
                <a:pathLst>
                  <a:path w="1250" h="80634">
                    <a:moveTo>
                      <a:pt x="0" y="80634"/>
                    </a:moveTo>
                    <a:lnTo>
                      <a:pt x="0" y="0"/>
                    </a:lnTo>
                  </a:path>
                </a:pathLst>
              </a:custGeom>
              <a:noFill/>
              <a:ln w="11430" cap="flat">
                <a:solidFill>
                  <a:srgbClr val="D55E00"/>
                </a:solidFill>
                <a:prstDash val="solid"/>
                <a:round/>
              </a:ln>
            </p:spPr>
            <p:txBody>
              <a:bodyPr rtlCol="0" anchor="ctr"/>
              <a:lstStyle/>
              <a:p>
                <a:endParaRPr lang="de-DE"/>
              </a:p>
            </p:txBody>
          </p:sp>
          <p:sp>
            <p:nvSpPr>
              <p:cNvPr id="143" name="Freeform 1357">
                <a:extLst>
                  <a:ext uri="{FF2B5EF4-FFF2-40B4-BE49-F238E27FC236}">
                    <a16:creationId xmlns:a16="http://schemas.microsoft.com/office/drawing/2014/main" id="{CEABEFC2-CBDC-054A-AA42-DE1218478B14}"/>
                  </a:ext>
                </a:extLst>
              </p:cNvPr>
              <p:cNvSpPr/>
              <p:nvPr/>
            </p:nvSpPr>
            <p:spPr>
              <a:xfrm>
                <a:off x="4265635" y="2377573"/>
                <a:ext cx="1250" cy="55529"/>
              </a:xfrm>
              <a:custGeom>
                <a:avLst/>
                <a:gdLst>
                  <a:gd name="connsiteX0" fmla="*/ 0 w 1250"/>
                  <a:gd name="connsiteY0" fmla="*/ 0 h 55529"/>
                  <a:gd name="connsiteX1" fmla="*/ 0 w 1250"/>
                  <a:gd name="connsiteY1" fmla="*/ 55529 h 55529"/>
                </a:gdLst>
                <a:ahLst/>
                <a:cxnLst>
                  <a:cxn ang="0">
                    <a:pos x="connsiteX0" y="connsiteY0"/>
                  </a:cxn>
                  <a:cxn ang="0">
                    <a:pos x="connsiteX1" y="connsiteY1"/>
                  </a:cxn>
                </a:cxnLst>
                <a:rect l="l" t="t" r="r" b="b"/>
                <a:pathLst>
                  <a:path w="1250" h="55529">
                    <a:moveTo>
                      <a:pt x="0" y="0"/>
                    </a:moveTo>
                    <a:lnTo>
                      <a:pt x="0" y="55529"/>
                    </a:lnTo>
                  </a:path>
                </a:pathLst>
              </a:custGeom>
              <a:noFill/>
              <a:ln w="11430" cap="flat">
                <a:solidFill>
                  <a:srgbClr val="D55E00"/>
                </a:solidFill>
                <a:prstDash val="solid"/>
                <a:round/>
              </a:ln>
            </p:spPr>
            <p:txBody>
              <a:bodyPr rtlCol="0" anchor="ctr"/>
              <a:lstStyle/>
              <a:p>
                <a:endParaRPr lang="de-DE"/>
              </a:p>
            </p:txBody>
          </p:sp>
          <p:sp>
            <p:nvSpPr>
              <p:cNvPr id="144" name="Freeform 1358">
                <a:extLst>
                  <a:ext uri="{FF2B5EF4-FFF2-40B4-BE49-F238E27FC236}">
                    <a16:creationId xmlns:a16="http://schemas.microsoft.com/office/drawing/2014/main" id="{1323351D-091D-1546-9AEF-0512E0082D79}"/>
                  </a:ext>
                </a:extLst>
              </p:cNvPr>
              <p:cNvSpPr/>
              <p:nvPr/>
            </p:nvSpPr>
            <p:spPr>
              <a:xfrm>
                <a:off x="4107065" y="2321209"/>
                <a:ext cx="317138" cy="56363"/>
              </a:xfrm>
              <a:custGeom>
                <a:avLst/>
                <a:gdLst>
                  <a:gd name="connsiteX0" fmla="*/ 0 w 317138"/>
                  <a:gd name="connsiteY0" fmla="*/ 0 h 56363"/>
                  <a:gd name="connsiteX1" fmla="*/ 0 w 317138"/>
                  <a:gd name="connsiteY1" fmla="*/ 56364 h 56363"/>
                  <a:gd name="connsiteX2" fmla="*/ 317139 w 317138"/>
                  <a:gd name="connsiteY2" fmla="*/ 56364 h 56363"/>
                  <a:gd name="connsiteX3" fmla="*/ 317139 w 317138"/>
                  <a:gd name="connsiteY3" fmla="*/ 0 h 56363"/>
                </a:gdLst>
                <a:ahLst/>
                <a:cxnLst>
                  <a:cxn ang="0">
                    <a:pos x="connsiteX0" y="connsiteY0"/>
                  </a:cxn>
                  <a:cxn ang="0">
                    <a:pos x="connsiteX1" y="connsiteY1"/>
                  </a:cxn>
                  <a:cxn ang="0">
                    <a:pos x="connsiteX2" y="connsiteY2"/>
                  </a:cxn>
                  <a:cxn ang="0">
                    <a:pos x="connsiteX3" y="connsiteY3"/>
                  </a:cxn>
                </a:cxnLst>
                <a:rect l="l" t="t" r="r" b="b"/>
                <a:pathLst>
                  <a:path w="317138" h="56363">
                    <a:moveTo>
                      <a:pt x="0" y="0"/>
                    </a:moveTo>
                    <a:lnTo>
                      <a:pt x="0" y="56364"/>
                    </a:lnTo>
                    <a:lnTo>
                      <a:pt x="317139" y="56364"/>
                    </a:lnTo>
                    <a:lnTo>
                      <a:pt x="317139" y="0"/>
                    </a:lnTo>
                    <a:close/>
                  </a:path>
                </a:pathLst>
              </a:custGeom>
              <a:noFill/>
              <a:ln w="11430" cap="rnd">
                <a:solidFill>
                  <a:srgbClr val="D55E00"/>
                </a:solidFill>
                <a:prstDash val="solid"/>
                <a:round/>
              </a:ln>
            </p:spPr>
            <p:txBody>
              <a:bodyPr rtlCol="0" anchor="ctr"/>
              <a:lstStyle/>
              <a:p>
                <a:endParaRPr lang="de-DE"/>
              </a:p>
            </p:txBody>
          </p:sp>
          <p:sp>
            <p:nvSpPr>
              <p:cNvPr id="145" name="Freeform 1359">
                <a:extLst>
                  <a:ext uri="{FF2B5EF4-FFF2-40B4-BE49-F238E27FC236}">
                    <a16:creationId xmlns:a16="http://schemas.microsoft.com/office/drawing/2014/main" id="{E266779E-CBE1-4A4F-9DFE-5016BA168081}"/>
                  </a:ext>
                </a:extLst>
              </p:cNvPr>
              <p:cNvSpPr/>
              <p:nvPr/>
            </p:nvSpPr>
            <p:spPr>
              <a:xfrm>
                <a:off x="4107065" y="2349971"/>
                <a:ext cx="317138" cy="1665"/>
              </a:xfrm>
              <a:custGeom>
                <a:avLst/>
                <a:gdLst>
                  <a:gd name="connsiteX0" fmla="*/ 0 w 317138"/>
                  <a:gd name="connsiteY0" fmla="*/ 0 h 1665"/>
                  <a:gd name="connsiteX1" fmla="*/ 317139 w 317138"/>
                  <a:gd name="connsiteY1" fmla="*/ 0 h 1665"/>
                </a:gdLst>
                <a:ahLst/>
                <a:cxnLst>
                  <a:cxn ang="0">
                    <a:pos x="connsiteX0" y="connsiteY0"/>
                  </a:cxn>
                  <a:cxn ang="0">
                    <a:pos x="connsiteX1" y="connsiteY1"/>
                  </a:cxn>
                </a:cxnLst>
                <a:rect l="l" t="t" r="r" b="b"/>
                <a:pathLst>
                  <a:path w="317138" h="1665">
                    <a:moveTo>
                      <a:pt x="0" y="0"/>
                    </a:moveTo>
                    <a:lnTo>
                      <a:pt x="317139" y="0"/>
                    </a:lnTo>
                  </a:path>
                </a:pathLst>
              </a:custGeom>
              <a:noFill/>
              <a:ln w="11430" cap="flat">
                <a:solidFill>
                  <a:srgbClr val="D55E00"/>
                </a:solidFill>
                <a:prstDash val="solid"/>
                <a:round/>
              </a:ln>
            </p:spPr>
            <p:txBody>
              <a:bodyPr rtlCol="0" anchor="ctr"/>
              <a:lstStyle/>
              <a:p>
                <a:endParaRPr lang="de-DE"/>
              </a:p>
            </p:txBody>
          </p:sp>
          <p:sp>
            <p:nvSpPr>
              <p:cNvPr id="146" name="Freeform 1360">
                <a:extLst>
                  <a:ext uri="{FF2B5EF4-FFF2-40B4-BE49-F238E27FC236}">
                    <a16:creationId xmlns:a16="http://schemas.microsoft.com/office/drawing/2014/main" id="{034F4362-5CBC-BD4B-8AD4-43925FCD47F9}"/>
                  </a:ext>
                </a:extLst>
              </p:cNvPr>
              <p:cNvSpPr/>
              <p:nvPr/>
            </p:nvSpPr>
            <p:spPr>
              <a:xfrm>
                <a:off x="3833682" y="2359661"/>
                <a:ext cx="4887" cy="6510"/>
              </a:xfrm>
              <a:custGeom>
                <a:avLst/>
                <a:gdLst>
                  <a:gd name="connsiteX0" fmla="*/ 4888 w 4887"/>
                  <a:gd name="connsiteY0" fmla="*/ 3258 h 6510"/>
                  <a:gd name="connsiteX1" fmla="*/ 0 w 4887"/>
                  <a:gd name="connsiteY1" fmla="*/ 3258 h 6510"/>
                  <a:gd name="connsiteX2" fmla="*/ 4888 w 4887"/>
                  <a:gd name="connsiteY2" fmla="*/ 3258 h 6510"/>
                </a:gdLst>
                <a:ahLst/>
                <a:cxnLst>
                  <a:cxn ang="0">
                    <a:pos x="connsiteX0" y="connsiteY0"/>
                  </a:cxn>
                  <a:cxn ang="0">
                    <a:pos x="connsiteX1" y="connsiteY1"/>
                  </a:cxn>
                  <a:cxn ang="0">
                    <a:pos x="connsiteX2" y="connsiteY2"/>
                  </a:cxn>
                </a:cxnLst>
                <a:rect l="l" t="t" r="r" b="b"/>
                <a:pathLst>
                  <a:path w="4887" h="6510">
                    <a:moveTo>
                      <a:pt x="4888" y="3258"/>
                    </a:moveTo>
                    <a:cubicBezTo>
                      <a:pt x="4888" y="7595"/>
                      <a:pt x="0" y="7595"/>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47" name="Freeform 1361">
                <a:extLst>
                  <a:ext uri="{FF2B5EF4-FFF2-40B4-BE49-F238E27FC236}">
                    <a16:creationId xmlns:a16="http://schemas.microsoft.com/office/drawing/2014/main" id="{0D96E2A7-7E6F-C34C-B432-494C8FCC9695}"/>
                  </a:ext>
                </a:extLst>
              </p:cNvPr>
              <p:cNvSpPr/>
              <p:nvPr/>
            </p:nvSpPr>
            <p:spPr>
              <a:xfrm>
                <a:off x="3855123" y="2327692"/>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48" name="Freeform 1362">
                <a:extLst>
                  <a:ext uri="{FF2B5EF4-FFF2-40B4-BE49-F238E27FC236}">
                    <a16:creationId xmlns:a16="http://schemas.microsoft.com/office/drawing/2014/main" id="{C7A7170C-9491-534F-9528-F9B42525B08F}"/>
                  </a:ext>
                </a:extLst>
              </p:cNvPr>
              <p:cNvSpPr/>
              <p:nvPr/>
            </p:nvSpPr>
            <p:spPr>
              <a:xfrm>
                <a:off x="3797857" y="2318641"/>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49" name="Freeform 1363">
                <a:extLst>
                  <a:ext uri="{FF2B5EF4-FFF2-40B4-BE49-F238E27FC236}">
                    <a16:creationId xmlns:a16="http://schemas.microsoft.com/office/drawing/2014/main" id="{6C3C0900-F218-3C43-8BA8-74D585BA2B8D}"/>
                  </a:ext>
                </a:extLst>
              </p:cNvPr>
              <p:cNvSpPr/>
              <p:nvPr/>
            </p:nvSpPr>
            <p:spPr>
              <a:xfrm>
                <a:off x="3852783" y="2313884"/>
                <a:ext cx="4888" cy="6507"/>
              </a:xfrm>
              <a:custGeom>
                <a:avLst/>
                <a:gdLst>
                  <a:gd name="connsiteX0" fmla="*/ 4889 w 4888"/>
                  <a:gd name="connsiteY0" fmla="*/ 3254 h 6507"/>
                  <a:gd name="connsiteX1" fmla="*/ 0 w 4888"/>
                  <a:gd name="connsiteY1" fmla="*/ 3254 h 6507"/>
                  <a:gd name="connsiteX2" fmla="*/ 4889 w 4888"/>
                  <a:gd name="connsiteY2" fmla="*/ 3254 h 6507"/>
                </a:gdLst>
                <a:ahLst/>
                <a:cxnLst>
                  <a:cxn ang="0">
                    <a:pos x="connsiteX0" y="connsiteY0"/>
                  </a:cxn>
                  <a:cxn ang="0">
                    <a:pos x="connsiteX1" y="connsiteY1"/>
                  </a:cxn>
                  <a:cxn ang="0">
                    <a:pos x="connsiteX2" y="connsiteY2"/>
                  </a:cxn>
                </a:cxnLst>
                <a:rect l="l" t="t" r="r" b="b"/>
                <a:pathLst>
                  <a:path w="4888" h="6507">
                    <a:moveTo>
                      <a:pt x="4889" y="3254"/>
                    </a:moveTo>
                    <a:cubicBezTo>
                      <a:pt x="4889" y="7592"/>
                      <a:pt x="0" y="7592"/>
                      <a:pt x="0" y="3254"/>
                    </a:cubicBezTo>
                    <a:cubicBezTo>
                      <a:pt x="0" y="-1085"/>
                      <a:pt x="4889" y="-1085"/>
                      <a:pt x="4889"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0" name="Freeform 1364">
                <a:extLst>
                  <a:ext uri="{FF2B5EF4-FFF2-40B4-BE49-F238E27FC236}">
                    <a16:creationId xmlns:a16="http://schemas.microsoft.com/office/drawing/2014/main" id="{53824253-AE80-8E49-AB85-EC96B9D1E790}"/>
                  </a:ext>
                </a:extLst>
              </p:cNvPr>
              <p:cNvSpPr/>
              <p:nvPr/>
            </p:nvSpPr>
            <p:spPr>
              <a:xfrm>
                <a:off x="3843940" y="2386267"/>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1" name="Freeform 1365">
                <a:extLst>
                  <a:ext uri="{FF2B5EF4-FFF2-40B4-BE49-F238E27FC236}">
                    <a16:creationId xmlns:a16="http://schemas.microsoft.com/office/drawing/2014/main" id="{BE2BE9D0-1758-EF4D-AA3E-D547F763B54A}"/>
                  </a:ext>
                </a:extLst>
              </p:cNvPr>
              <p:cNvSpPr/>
              <p:nvPr/>
            </p:nvSpPr>
            <p:spPr>
              <a:xfrm>
                <a:off x="3737954" y="2370196"/>
                <a:ext cx="4882" cy="6512"/>
              </a:xfrm>
              <a:custGeom>
                <a:avLst/>
                <a:gdLst>
                  <a:gd name="connsiteX0" fmla="*/ 4882 w 4882"/>
                  <a:gd name="connsiteY0" fmla="*/ 3253 h 6512"/>
                  <a:gd name="connsiteX1" fmla="*/ 0 w 4882"/>
                  <a:gd name="connsiteY1" fmla="*/ 3253 h 6512"/>
                  <a:gd name="connsiteX2" fmla="*/ 4882 w 4882"/>
                  <a:gd name="connsiteY2" fmla="*/ 3253 h 6512"/>
                </a:gdLst>
                <a:ahLst/>
                <a:cxnLst>
                  <a:cxn ang="0">
                    <a:pos x="connsiteX0" y="connsiteY0"/>
                  </a:cxn>
                  <a:cxn ang="0">
                    <a:pos x="connsiteX1" y="connsiteY1"/>
                  </a:cxn>
                  <a:cxn ang="0">
                    <a:pos x="connsiteX2" y="connsiteY2"/>
                  </a:cxn>
                </a:cxnLst>
                <a:rect l="l" t="t" r="r" b="b"/>
                <a:pathLst>
                  <a:path w="4882" h="6512">
                    <a:moveTo>
                      <a:pt x="4882" y="3253"/>
                    </a:moveTo>
                    <a:cubicBezTo>
                      <a:pt x="4882" y="7599"/>
                      <a:pt x="0" y="7599"/>
                      <a:pt x="0" y="3253"/>
                    </a:cubicBezTo>
                    <a:cubicBezTo>
                      <a:pt x="0" y="-1084"/>
                      <a:pt x="4882" y="-1084"/>
                      <a:pt x="4882"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2" name="Freeform 1366">
                <a:extLst>
                  <a:ext uri="{FF2B5EF4-FFF2-40B4-BE49-F238E27FC236}">
                    <a16:creationId xmlns:a16="http://schemas.microsoft.com/office/drawing/2014/main" id="{88E25C9E-5C12-DF40-BC99-48232925C47F}"/>
                  </a:ext>
                </a:extLst>
              </p:cNvPr>
              <p:cNvSpPr/>
              <p:nvPr/>
            </p:nvSpPr>
            <p:spPr>
              <a:xfrm>
                <a:off x="3722173" y="2337352"/>
                <a:ext cx="4887" cy="6512"/>
              </a:xfrm>
              <a:custGeom>
                <a:avLst/>
                <a:gdLst>
                  <a:gd name="connsiteX0" fmla="*/ 4888 w 4887"/>
                  <a:gd name="connsiteY0" fmla="*/ 3259 h 6512"/>
                  <a:gd name="connsiteX1" fmla="*/ 0 w 4887"/>
                  <a:gd name="connsiteY1" fmla="*/ 3259 h 6512"/>
                  <a:gd name="connsiteX2" fmla="*/ 4888 w 4887"/>
                  <a:gd name="connsiteY2" fmla="*/ 3259 h 6512"/>
                </a:gdLst>
                <a:ahLst/>
                <a:cxnLst>
                  <a:cxn ang="0">
                    <a:pos x="connsiteX0" y="connsiteY0"/>
                  </a:cxn>
                  <a:cxn ang="0">
                    <a:pos x="connsiteX1" y="connsiteY1"/>
                  </a:cxn>
                  <a:cxn ang="0">
                    <a:pos x="connsiteX2" y="connsiteY2"/>
                  </a:cxn>
                </a:cxnLst>
                <a:rect l="l" t="t" r="r" b="b"/>
                <a:pathLst>
                  <a:path w="4887" h="6512">
                    <a:moveTo>
                      <a:pt x="4888" y="3259"/>
                    </a:moveTo>
                    <a:cubicBezTo>
                      <a:pt x="4888" y="7597"/>
                      <a:pt x="0" y="7597"/>
                      <a:pt x="0" y="3259"/>
                    </a:cubicBezTo>
                    <a:cubicBezTo>
                      <a:pt x="0" y="-1086"/>
                      <a:pt x="4888" y="-1086"/>
                      <a:pt x="4888"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3" name="Freeform 1367">
                <a:extLst>
                  <a:ext uri="{FF2B5EF4-FFF2-40B4-BE49-F238E27FC236}">
                    <a16:creationId xmlns:a16="http://schemas.microsoft.com/office/drawing/2014/main" id="{C521277B-5AD7-3248-B9B0-0D76D2E1822B}"/>
                  </a:ext>
                </a:extLst>
              </p:cNvPr>
              <p:cNvSpPr/>
              <p:nvPr/>
            </p:nvSpPr>
            <p:spPr>
              <a:xfrm>
                <a:off x="3795605" y="2372257"/>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4" name="Freeform 1368">
                <a:extLst>
                  <a:ext uri="{FF2B5EF4-FFF2-40B4-BE49-F238E27FC236}">
                    <a16:creationId xmlns:a16="http://schemas.microsoft.com/office/drawing/2014/main" id="{9303104D-4D40-4B44-A6FB-5F6E6E2ADC65}"/>
                  </a:ext>
                </a:extLst>
              </p:cNvPr>
              <p:cNvSpPr/>
              <p:nvPr/>
            </p:nvSpPr>
            <p:spPr>
              <a:xfrm>
                <a:off x="3803604" y="2344670"/>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5" name="Freeform 1369">
                <a:extLst>
                  <a:ext uri="{FF2B5EF4-FFF2-40B4-BE49-F238E27FC236}">
                    <a16:creationId xmlns:a16="http://schemas.microsoft.com/office/drawing/2014/main" id="{AB456725-A14C-F24C-92FE-0DC01D786EAD}"/>
                  </a:ext>
                </a:extLst>
              </p:cNvPr>
              <p:cNvSpPr/>
              <p:nvPr/>
            </p:nvSpPr>
            <p:spPr>
              <a:xfrm>
                <a:off x="3892339" y="2298601"/>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6" name="Freeform 1370">
                <a:extLst>
                  <a:ext uri="{FF2B5EF4-FFF2-40B4-BE49-F238E27FC236}">
                    <a16:creationId xmlns:a16="http://schemas.microsoft.com/office/drawing/2014/main" id="{21DA3684-4B15-1349-A55E-847EC1EA41DE}"/>
                  </a:ext>
                </a:extLst>
              </p:cNvPr>
              <p:cNvSpPr/>
              <p:nvPr/>
            </p:nvSpPr>
            <p:spPr>
              <a:xfrm>
                <a:off x="3858135" y="2360760"/>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7" name="Freeform 1371">
                <a:extLst>
                  <a:ext uri="{FF2B5EF4-FFF2-40B4-BE49-F238E27FC236}">
                    <a16:creationId xmlns:a16="http://schemas.microsoft.com/office/drawing/2014/main" id="{3B2CF240-5459-134C-A485-4F781F859238}"/>
                  </a:ext>
                </a:extLst>
              </p:cNvPr>
              <p:cNvSpPr/>
              <p:nvPr/>
            </p:nvSpPr>
            <p:spPr>
              <a:xfrm>
                <a:off x="3854839" y="2318907"/>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8" name="Freeform 1372">
                <a:extLst>
                  <a:ext uri="{FF2B5EF4-FFF2-40B4-BE49-F238E27FC236}">
                    <a16:creationId xmlns:a16="http://schemas.microsoft.com/office/drawing/2014/main" id="{0F0B99BC-6105-3C4D-90A7-FD57014661DF}"/>
                  </a:ext>
                </a:extLst>
              </p:cNvPr>
              <p:cNvSpPr/>
              <p:nvPr/>
            </p:nvSpPr>
            <p:spPr>
              <a:xfrm>
                <a:off x="3855923" y="2331420"/>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59" name="Freeform 1373">
                <a:extLst>
                  <a:ext uri="{FF2B5EF4-FFF2-40B4-BE49-F238E27FC236}">
                    <a16:creationId xmlns:a16="http://schemas.microsoft.com/office/drawing/2014/main" id="{10B51CE0-59D5-8B46-A756-91C6E030777D}"/>
                  </a:ext>
                </a:extLst>
              </p:cNvPr>
              <p:cNvSpPr/>
              <p:nvPr/>
            </p:nvSpPr>
            <p:spPr>
              <a:xfrm>
                <a:off x="3890752" y="2317137"/>
                <a:ext cx="4888" cy="6506"/>
              </a:xfrm>
              <a:custGeom>
                <a:avLst/>
                <a:gdLst>
                  <a:gd name="connsiteX0" fmla="*/ 4889 w 4888"/>
                  <a:gd name="connsiteY0" fmla="*/ 3253 h 6506"/>
                  <a:gd name="connsiteX1" fmla="*/ 0 w 4888"/>
                  <a:gd name="connsiteY1" fmla="*/ 3253 h 6506"/>
                  <a:gd name="connsiteX2" fmla="*/ 4889 w 4888"/>
                  <a:gd name="connsiteY2" fmla="*/ 3253 h 6506"/>
                </a:gdLst>
                <a:ahLst/>
                <a:cxnLst>
                  <a:cxn ang="0">
                    <a:pos x="connsiteX0" y="connsiteY0"/>
                  </a:cxn>
                  <a:cxn ang="0">
                    <a:pos x="connsiteX1" y="connsiteY1"/>
                  </a:cxn>
                  <a:cxn ang="0">
                    <a:pos x="connsiteX2" y="connsiteY2"/>
                  </a:cxn>
                </a:cxnLst>
                <a:rect l="l" t="t" r="r" b="b"/>
                <a:pathLst>
                  <a:path w="4888" h="6506">
                    <a:moveTo>
                      <a:pt x="4889" y="3253"/>
                    </a:moveTo>
                    <a:cubicBezTo>
                      <a:pt x="4889" y="7590"/>
                      <a:pt x="0" y="7590"/>
                      <a:pt x="0" y="3253"/>
                    </a:cubicBezTo>
                    <a:cubicBezTo>
                      <a:pt x="0" y="-1084"/>
                      <a:pt x="4889" y="-1084"/>
                      <a:pt x="4889"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0" name="Freeform 1374">
                <a:extLst>
                  <a:ext uri="{FF2B5EF4-FFF2-40B4-BE49-F238E27FC236}">
                    <a16:creationId xmlns:a16="http://schemas.microsoft.com/office/drawing/2014/main" id="{00CA6EF2-011F-AB4C-87D0-54EFA7C4BBD6}"/>
                  </a:ext>
                </a:extLst>
              </p:cNvPr>
              <p:cNvSpPr/>
              <p:nvPr/>
            </p:nvSpPr>
            <p:spPr>
              <a:xfrm>
                <a:off x="3819614" y="2340221"/>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1" name="Freeform 1375">
                <a:extLst>
                  <a:ext uri="{FF2B5EF4-FFF2-40B4-BE49-F238E27FC236}">
                    <a16:creationId xmlns:a16="http://schemas.microsoft.com/office/drawing/2014/main" id="{A9A1591D-B5E8-9D43-AE90-215DE0E28548}"/>
                  </a:ext>
                </a:extLst>
              </p:cNvPr>
              <p:cNvSpPr/>
              <p:nvPr/>
            </p:nvSpPr>
            <p:spPr>
              <a:xfrm>
                <a:off x="3846274" y="2326847"/>
                <a:ext cx="4883" cy="6507"/>
              </a:xfrm>
              <a:custGeom>
                <a:avLst/>
                <a:gdLst>
                  <a:gd name="connsiteX0" fmla="*/ 4884 w 4883"/>
                  <a:gd name="connsiteY0" fmla="*/ 3253 h 6507"/>
                  <a:gd name="connsiteX1" fmla="*/ 0 w 4883"/>
                  <a:gd name="connsiteY1" fmla="*/ 3253 h 6507"/>
                  <a:gd name="connsiteX2" fmla="*/ 4884 w 4883"/>
                  <a:gd name="connsiteY2" fmla="*/ 3253 h 6507"/>
                </a:gdLst>
                <a:ahLst/>
                <a:cxnLst>
                  <a:cxn ang="0">
                    <a:pos x="connsiteX0" y="connsiteY0"/>
                  </a:cxn>
                  <a:cxn ang="0">
                    <a:pos x="connsiteX1" y="connsiteY1"/>
                  </a:cxn>
                  <a:cxn ang="0">
                    <a:pos x="connsiteX2" y="connsiteY2"/>
                  </a:cxn>
                </a:cxnLst>
                <a:rect l="l" t="t" r="r" b="b"/>
                <a:pathLst>
                  <a:path w="4883" h="6507">
                    <a:moveTo>
                      <a:pt x="4884" y="3253"/>
                    </a:moveTo>
                    <a:cubicBezTo>
                      <a:pt x="4884" y="7592"/>
                      <a:pt x="0" y="7592"/>
                      <a:pt x="0" y="3253"/>
                    </a:cubicBezTo>
                    <a:cubicBezTo>
                      <a:pt x="0" y="-1084"/>
                      <a:pt x="4884" y="-1084"/>
                      <a:pt x="4884"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2" name="Freeform 1376">
                <a:extLst>
                  <a:ext uri="{FF2B5EF4-FFF2-40B4-BE49-F238E27FC236}">
                    <a16:creationId xmlns:a16="http://schemas.microsoft.com/office/drawing/2014/main" id="{E5A5F77B-21D7-F645-B7AF-5852750DCF54}"/>
                  </a:ext>
                </a:extLst>
              </p:cNvPr>
              <p:cNvSpPr/>
              <p:nvPr/>
            </p:nvSpPr>
            <p:spPr>
              <a:xfrm>
                <a:off x="3895147" y="2286503"/>
                <a:ext cx="4887" cy="6512"/>
              </a:xfrm>
              <a:custGeom>
                <a:avLst/>
                <a:gdLst>
                  <a:gd name="connsiteX0" fmla="*/ 4888 w 4887"/>
                  <a:gd name="connsiteY0" fmla="*/ 3254 h 6512"/>
                  <a:gd name="connsiteX1" fmla="*/ 0 w 4887"/>
                  <a:gd name="connsiteY1" fmla="*/ 3254 h 6512"/>
                  <a:gd name="connsiteX2" fmla="*/ 4888 w 4887"/>
                  <a:gd name="connsiteY2" fmla="*/ 3254 h 6512"/>
                </a:gdLst>
                <a:ahLst/>
                <a:cxnLst>
                  <a:cxn ang="0">
                    <a:pos x="connsiteX0" y="connsiteY0"/>
                  </a:cxn>
                  <a:cxn ang="0">
                    <a:pos x="connsiteX1" y="connsiteY1"/>
                  </a:cxn>
                  <a:cxn ang="0">
                    <a:pos x="connsiteX2" y="connsiteY2"/>
                  </a:cxn>
                </a:cxnLst>
                <a:rect l="l" t="t" r="r" b="b"/>
                <a:pathLst>
                  <a:path w="4887" h="6512">
                    <a:moveTo>
                      <a:pt x="4888" y="3254"/>
                    </a:moveTo>
                    <a:cubicBezTo>
                      <a:pt x="4888" y="7598"/>
                      <a:pt x="0" y="7598"/>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3" name="Freeform 1377">
                <a:extLst>
                  <a:ext uri="{FF2B5EF4-FFF2-40B4-BE49-F238E27FC236}">
                    <a16:creationId xmlns:a16="http://schemas.microsoft.com/office/drawing/2014/main" id="{6A32A726-6AD9-944F-8197-B7E8277AC909}"/>
                  </a:ext>
                </a:extLst>
              </p:cNvPr>
              <p:cNvSpPr/>
              <p:nvPr/>
            </p:nvSpPr>
            <p:spPr>
              <a:xfrm>
                <a:off x="3760249" y="2371991"/>
                <a:ext cx="4882" cy="6507"/>
              </a:xfrm>
              <a:custGeom>
                <a:avLst/>
                <a:gdLst>
                  <a:gd name="connsiteX0" fmla="*/ 4882 w 4882"/>
                  <a:gd name="connsiteY0" fmla="*/ 3253 h 6507"/>
                  <a:gd name="connsiteX1" fmla="*/ 0 w 4882"/>
                  <a:gd name="connsiteY1" fmla="*/ 3253 h 6507"/>
                  <a:gd name="connsiteX2" fmla="*/ 4882 w 4882"/>
                  <a:gd name="connsiteY2" fmla="*/ 3253 h 6507"/>
                </a:gdLst>
                <a:ahLst/>
                <a:cxnLst>
                  <a:cxn ang="0">
                    <a:pos x="connsiteX0" y="connsiteY0"/>
                  </a:cxn>
                  <a:cxn ang="0">
                    <a:pos x="connsiteX1" y="connsiteY1"/>
                  </a:cxn>
                  <a:cxn ang="0">
                    <a:pos x="connsiteX2" y="connsiteY2"/>
                  </a:cxn>
                </a:cxnLst>
                <a:rect l="l" t="t" r="r" b="b"/>
                <a:pathLst>
                  <a:path w="4882" h="6507">
                    <a:moveTo>
                      <a:pt x="4882" y="3253"/>
                    </a:moveTo>
                    <a:cubicBezTo>
                      <a:pt x="4882" y="7592"/>
                      <a:pt x="0" y="7592"/>
                      <a:pt x="0" y="3253"/>
                    </a:cubicBezTo>
                    <a:cubicBezTo>
                      <a:pt x="0" y="-1084"/>
                      <a:pt x="4882" y="-1084"/>
                      <a:pt x="4882"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4" name="Freeform 1378">
                <a:extLst>
                  <a:ext uri="{FF2B5EF4-FFF2-40B4-BE49-F238E27FC236}">
                    <a16:creationId xmlns:a16="http://schemas.microsoft.com/office/drawing/2014/main" id="{0261D484-743B-6743-BD1A-FC9C0DAE1A32}"/>
                  </a:ext>
                </a:extLst>
              </p:cNvPr>
              <p:cNvSpPr/>
              <p:nvPr/>
            </p:nvSpPr>
            <p:spPr>
              <a:xfrm>
                <a:off x="3858374" y="2364615"/>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5" name="Freeform 1379">
                <a:extLst>
                  <a:ext uri="{FF2B5EF4-FFF2-40B4-BE49-F238E27FC236}">
                    <a16:creationId xmlns:a16="http://schemas.microsoft.com/office/drawing/2014/main" id="{C5ED9484-AB17-4747-AAD2-C33E6D6D4A3C}"/>
                  </a:ext>
                </a:extLst>
              </p:cNvPr>
              <p:cNvSpPr/>
              <p:nvPr/>
            </p:nvSpPr>
            <p:spPr>
              <a:xfrm>
                <a:off x="3824854" y="2323688"/>
                <a:ext cx="4882" cy="6512"/>
              </a:xfrm>
              <a:custGeom>
                <a:avLst/>
                <a:gdLst>
                  <a:gd name="connsiteX0" fmla="*/ 4883 w 4882"/>
                  <a:gd name="connsiteY0" fmla="*/ 3259 h 6512"/>
                  <a:gd name="connsiteX1" fmla="*/ 0 w 4882"/>
                  <a:gd name="connsiteY1" fmla="*/ 3259 h 6512"/>
                  <a:gd name="connsiteX2" fmla="*/ 4883 w 4882"/>
                  <a:gd name="connsiteY2" fmla="*/ 3259 h 6512"/>
                </a:gdLst>
                <a:ahLst/>
                <a:cxnLst>
                  <a:cxn ang="0">
                    <a:pos x="connsiteX0" y="connsiteY0"/>
                  </a:cxn>
                  <a:cxn ang="0">
                    <a:pos x="connsiteX1" y="connsiteY1"/>
                  </a:cxn>
                  <a:cxn ang="0">
                    <a:pos x="connsiteX2" y="connsiteY2"/>
                  </a:cxn>
                </a:cxnLst>
                <a:rect l="l" t="t" r="r" b="b"/>
                <a:pathLst>
                  <a:path w="4882" h="6512">
                    <a:moveTo>
                      <a:pt x="4883" y="3259"/>
                    </a:moveTo>
                    <a:cubicBezTo>
                      <a:pt x="4883" y="7597"/>
                      <a:pt x="0" y="7597"/>
                      <a:pt x="0" y="3259"/>
                    </a:cubicBezTo>
                    <a:cubicBezTo>
                      <a:pt x="0" y="-1086"/>
                      <a:pt x="4883" y="-1086"/>
                      <a:pt x="4883"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6" name="Freeform 1380">
                <a:extLst>
                  <a:ext uri="{FF2B5EF4-FFF2-40B4-BE49-F238E27FC236}">
                    <a16:creationId xmlns:a16="http://schemas.microsoft.com/office/drawing/2014/main" id="{3B4B8060-CB11-B543-B245-671F5CEE1C5A}"/>
                  </a:ext>
                </a:extLst>
              </p:cNvPr>
              <p:cNvSpPr/>
              <p:nvPr/>
            </p:nvSpPr>
            <p:spPr>
              <a:xfrm>
                <a:off x="3751435" y="2332570"/>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7" name="Freeform 1381">
                <a:extLst>
                  <a:ext uri="{FF2B5EF4-FFF2-40B4-BE49-F238E27FC236}">
                    <a16:creationId xmlns:a16="http://schemas.microsoft.com/office/drawing/2014/main" id="{68AF363B-1D8A-DD41-B6C7-4701BB014146}"/>
                  </a:ext>
                </a:extLst>
              </p:cNvPr>
              <p:cNvSpPr/>
              <p:nvPr/>
            </p:nvSpPr>
            <p:spPr>
              <a:xfrm>
                <a:off x="3796220" y="2347452"/>
                <a:ext cx="4888" cy="6507"/>
              </a:xfrm>
              <a:custGeom>
                <a:avLst/>
                <a:gdLst>
                  <a:gd name="connsiteX0" fmla="*/ 4889 w 4888"/>
                  <a:gd name="connsiteY0" fmla="*/ 3253 h 6507"/>
                  <a:gd name="connsiteX1" fmla="*/ 0 w 4888"/>
                  <a:gd name="connsiteY1" fmla="*/ 3253 h 6507"/>
                  <a:gd name="connsiteX2" fmla="*/ 4889 w 4888"/>
                  <a:gd name="connsiteY2" fmla="*/ 3253 h 6507"/>
                </a:gdLst>
                <a:ahLst/>
                <a:cxnLst>
                  <a:cxn ang="0">
                    <a:pos x="connsiteX0" y="connsiteY0"/>
                  </a:cxn>
                  <a:cxn ang="0">
                    <a:pos x="connsiteX1" y="connsiteY1"/>
                  </a:cxn>
                  <a:cxn ang="0">
                    <a:pos x="connsiteX2" y="connsiteY2"/>
                  </a:cxn>
                </a:cxnLst>
                <a:rect l="l" t="t" r="r" b="b"/>
                <a:pathLst>
                  <a:path w="4888" h="6507">
                    <a:moveTo>
                      <a:pt x="4889" y="3253"/>
                    </a:moveTo>
                    <a:cubicBezTo>
                      <a:pt x="4889" y="7592"/>
                      <a:pt x="0" y="7592"/>
                      <a:pt x="0" y="3253"/>
                    </a:cubicBezTo>
                    <a:cubicBezTo>
                      <a:pt x="0" y="-1084"/>
                      <a:pt x="4889" y="-1084"/>
                      <a:pt x="4889"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8" name="Freeform 1382">
                <a:extLst>
                  <a:ext uri="{FF2B5EF4-FFF2-40B4-BE49-F238E27FC236}">
                    <a16:creationId xmlns:a16="http://schemas.microsoft.com/office/drawing/2014/main" id="{B4BE4BD9-F5A5-9345-A344-1AE86B2D556D}"/>
                  </a:ext>
                </a:extLst>
              </p:cNvPr>
              <p:cNvSpPr/>
              <p:nvPr/>
            </p:nvSpPr>
            <p:spPr>
              <a:xfrm>
                <a:off x="3779609" y="2308551"/>
                <a:ext cx="4888" cy="6507"/>
              </a:xfrm>
              <a:custGeom>
                <a:avLst/>
                <a:gdLst>
                  <a:gd name="connsiteX0" fmla="*/ 4889 w 4888"/>
                  <a:gd name="connsiteY0" fmla="*/ 3254 h 6507"/>
                  <a:gd name="connsiteX1" fmla="*/ 0 w 4888"/>
                  <a:gd name="connsiteY1" fmla="*/ 3254 h 6507"/>
                  <a:gd name="connsiteX2" fmla="*/ 4889 w 4888"/>
                  <a:gd name="connsiteY2" fmla="*/ 3254 h 6507"/>
                </a:gdLst>
                <a:ahLst/>
                <a:cxnLst>
                  <a:cxn ang="0">
                    <a:pos x="connsiteX0" y="connsiteY0"/>
                  </a:cxn>
                  <a:cxn ang="0">
                    <a:pos x="connsiteX1" y="connsiteY1"/>
                  </a:cxn>
                  <a:cxn ang="0">
                    <a:pos x="connsiteX2" y="connsiteY2"/>
                  </a:cxn>
                </a:cxnLst>
                <a:rect l="l" t="t" r="r" b="b"/>
                <a:pathLst>
                  <a:path w="4888" h="6507">
                    <a:moveTo>
                      <a:pt x="4889" y="3254"/>
                    </a:moveTo>
                    <a:cubicBezTo>
                      <a:pt x="4889" y="7592"/>
                      <a:pt x="0" y="7592"/>
                      <a:pt x="0" y="3254"/>
                    </a:cubicBezTo>
                    <a:cubicBezTo>
                      <a:pt x="0" y="-1085"/>
                      <a:pt x="4889" y="-1085"/>
                      <a:pt x="4889"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69" name="Freeform 1383">
                <a:extLst>
                  <a:ext uri="{FF2B5EF4-FFF2-40B4-BE49-F238E27FC236}">
                    <a16:creationId xmlns:a16="http://schemas.microsoft.com/office/drawing/2014/main" id="{7AE118C6-A674-F846-9F6A-C41050F74505}"/>
                  </a:ext>
                </a:extLst>
              </p:cNvPr>
              <p:cNvSpPr/>
              <p:nvPr/>
            </p:nvSpPr>
            <p:spPr>
              <a:xfrm>
                <a:off x="3722183" y="2361806"/>
                <a:ext cx="4887" cy="6512"/>
              </a:xfrm>
              <a:custGeom>
                <a:avLst/>
                <a:gdLst>
                  <a:gd name="connsiteX0" fmla="*/ 4888 w 4887"/>
                  <a:gd name="connsiteY0" fmla="*/ 3253 h 6512"/>
                  <a:gd name="connsiteX1" fmla="*/ 0 w 4887"/>
                  <a:gd name="connsiteY1" fmla="*/ 3253 h 6512"/>
                  <a:gd name="connsiteX2" fmla="*/ 4888 w 4887"/>
                  <a:gd name="connsiteY2" fmla="*/ 3253 h 6512"/>
                </a:gdLst>
                <a:ahLst/>
                <a:cxnLst>
                  <a:cxn ang="0">
                    <a:pos x="connsiteX0" y="connsiteY0"/>
                  </a:cxn>
                  <a:cxn ang="0">
                    <a:pos x="connsiteX1" y="connsiteY1"/>
                  </a:cxn>
                  <a:cxn ang="0">
                    <a:pos x="connsiteX2" y="connsiteY2"/>
                  </a:cxn>
                </a:cxnLst>
                <a:rect l="l" t="t" r="r" b="b"/>
                <a:pathLst>
                  <a:path w="4887" h="6512">
                    <a:moveTo>
                      <a:pt x="4888" y="3253"/>
                    </a:moveTo>
                    <a:cubicBezTo>
                      <a:pt x="4888" y="7599"/>
                      <a:pt x="0" y="7599"/>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0" name="Freeform 1384">
                <a:extLst>
                  <a:ext uri="{FF2B5EF4-FFF2-40B4-BE49-F238E27FC236}">
                    <a16:creationId xmlns:a16="http://schemas.microsoft.com/office/drawing/2014/main" id="{DC431C24-0620-2B42-973D-E965CE2C4A01}"/>
                  </a:ext>
                </a:extLst>
              </p:cNvPr>
              <p:cNvSpPr/>
              <p:nvPr/>
            </p:nvSpPr>
            <p:spPr>
              <a:xfrm>
                <a:off x="3791118" y="2314693"/>
                <a:ext cx="4888" cy="6512"/>
              </a:xfrm>
              <a:custGeom>
                <a:avLst/>
                <a:gdLst>
                  <a:gd name="connsiteX0" fmla="*/ 4889 w 4888"/>
                  <a:gd name="connsiteY0" fmla="*/ 3258 h 6512"/>
                  <a:gd name="connsiteX1" fmla="*/ 0 w 4888"/>
                  <a:gd name="connsiteY1" fmla="*/ 3258 h 6512"/>
                  <a:gd name="connsiteX2" fmla="*/ 4889 w 4888"/>
                  <a:gd name="connsiteY2" fmla="*/ 3258 h 6512"/>
                </a:gdLst>
                <a:ahLst/>
                <a:cxnLst>
                  <a:cxn ang="0">
                    <a:pos x="connsiteX0" y="connsiteY0"/>
                  </a:cxn>
                  <a:cxn ang="0">
                    <a:pos x="connsiteX1" y="connsiteY1"/>
                  </a:cxn>
                  <a:cxn ang="0">
                    <a:pos x="connsiteX2" y="connsiteY2"/>
                  </a:cxn>
                </a:cxnLst>
                <a:rect l="l" t="t" r="r" b="b"/>
                <a:pathLst>
                  <a:path w="4888" h="6512">
                    <a:moveTo>
                      <a:pt x="4889" y="3258"/>
                    </a:moveTo>
                    <a:cubicBezTo>
                      <a:pt x="4889" y="7597"/>
                      <a:pt x="0" y="7597"/>
                      <a:pt x="0" y="3258"/>
                    </a:cubicBezTo>
                    <a:cubicBezTo>
                      <a:pt x="0" y="-1086"/>
                      <a:pt x="4889" y="-1086"/>
                      <a:pt x="4889"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1" name="Freeform 1385">
                <a:extLst>
                  <a:ext uri="{FF2B5EF4-FFF2-40B4-BE49-F238E27FC236}">
                    <a16:creationId xmlns:a16="http://schemas.microsoft.com/office/drawing/2014/main" id="{4F55CC99-CF3A-D340-A09F-253570A1D8E4}"/>
                  </a:ext>
                </a:extLst>
              </p:cNvPr>
              <p:cNvSpPr/>
              <p:nvPr/>
            </p:nvSpPr>
            <p:spPr>
              <a:xfrm>
                <a:off x="3801626" y="2325592"/>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2" name="Freeform 1386">
                <a:extLst>
                  <a:ext uri="{FF2B5EF4-FFF2-40B4-BE49-F238E27FC236}">
                    <a16:creationId xmlns:a16="http://schemas.microsoft.com/office/drawing/2014/main" id="{65234EA4-F456-134A-8238-9A77279B90FE}"/>
                  </a:ext>
                </a:extLst>
              </p:cNvPr>
              <p:cNvSpPr/>
              <p:nvPr/>
            </p:nvSpPr>
            <p:spPr>
              <a:xfrm>
                <a:off x="3841543" y="2273027"/>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3" name="Freeform 1387">
                <a:extLst>
                  <a:ext uri="{FF2B5EF4-FFF2-40B4-BE49-F238E27FC236}">
                    <a16:creationId xmlns:a16="http://schemas.microsoft.com/office/drawing/2014/main" id="{8E95DB18-F501-C748-B864-E5663337DB79}"/>
                  </a:ext>
                </a:extLst>
              </p:cNvPr>
              <p:cNvSpPr/>
              <p:nvPr/>
            </p:nvSpPr>
            <p:spPr>
              <a:xfrm>
                <a:off x="3740093" y="2353175"/>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4" name="Freeform 1388">
                <a:extLst>
                  <a:ext uri="{FF2B5EF4-FFF2-40B4-BE49-F238E27FC236}">
                    <a16:creationId xmlns:a16="http://schemas.microsoft.com/office/drawing/2014/main" id="{4B973663-A09C-144F-8FE9-983E02BC8D0A}"/>
                  </a:ext>
                </a:extLst>
              </p:cNvPr>
              <p:cNvSpPr/>
              <p:nvPr/>
            </p:nvSpPr>
            <p:spPr>
              <a:xfrm>
                <a:off x="3839614" y="2329943"/>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5" name="Freeform 1389">
                <a:extLst>
                  <a:ext uri="{FF2B5EF4-FFF2-40B4-BE49-F238E27FC236}">
                    <a16:creationId xmlns:a16="http://schemas.microsoft.com/office/drawing/2014/main" id="{0B74CF78-83AB-0E40-A335-9021CC96C43C}"/>
                  </a:ext>
                </a:extLst>
              </p:cNvPr>
              <p:cNvSpPr/>
              <p:nvPr/>
            </p:nvSpPr>
            <p:spPr>
              <a:xfrm>
                <a:off x="3849404" y="2335915"/>
                <a:ext cx="4883" cy="6512"/>
              </a:xfrm>
              <a:custGeom>
                <a:avLst/>
                <a:gdLst>
                  <a:gd name="connsiteX0" fmla="*/ 4884 w 4883"/>
                  <a:gd name="connsiteY0" fmla="*/ 3258 h 6512"/>
                  <a:gd name="connsiteX1" fmla="*/ 0 w 4883"/>
                  <a:gd name="connsiteY1" fmla="*/ 3258 h 6512"/>
                  <a:gd name="connsiteX2" fmla="*/ 4884 w 4883"/>
                  <a:gd name="connsiteY2" fmla="*/ 3258 h 6512"/>
                </a:gdLst>
                <a:ahLst/>
                <a:cxnLst>
                  <a:cxn ang="0">
                    <a:pos x="connsiteX0" y="connsiteY0"/>
                  </a:cxn>
                  <a:cxn ang="0">
                    <a:pos x="connsiteX1" y="connsiteY1"/>
                  </a:cxn>
                  <a:cxn ang="0">
                    <a:pos x="connsiteX2" y="connsiteY2"/>
                  </a:cxn>
                </a:cxnLst>
                <a:rect l="l" t="t" r="r" b="b"/>
                <a:pathLst>
                  <a:path w="4883" h="6512">
                    <a:moveTo>
                      <a:pt x="4884" y="3258"/>
                    </a:moveTo>
                    <a:cubicBezTo>
                      <a:pt x="4884" y="7597"/>
                      <a:pt x="0" y="7597"/>
                      <a:pt x="0" y="3258"/>
                    </a:cubicBezTo>
                    <a:cubicBezTo>
                      <a:pt x="0" y="-1086"/>
                      <a:pt x="4884" y="-1086"/>
                      <a:pt x="4884"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6" name="Freeform 1390">
                <a:extLst>
                  <a:ext uri="{FF2B5EF4-FFF2-40B4-BE49-F238E27FC236}">
                    <a16:creationId xmlns:a16="http://schemas.microsoft.com/office/drawing/2014/main" id="{7956C778-EF35-6249-96BB-91F926173F5E}"/>
                  </a:ext>
                </a:extLst>
              </p:cNvPr>
              <p:cNvSpPr/>
              <p:nvPr/>
            </p:nvSpPr>
            <p:spPr>
              <a:xfrm>
                <a:off x="3826230" y="2330269"/>
                <a:ext cx="4883" cy="6512"/>
              </a:xfrm>
              <a:custGeom>
                <a:avLst/>
                <a:gdLst>
                  <a:gd name="connsiteX0" fmla="*/ 4884 w 4883"/>
                  <a:gd name="connsiteY0" fmla="*/ 3259 h 6512"/>
                  <a:gd name="connsiteX1" fmla="*/ 0 w 4883"/>
                  <a:gd name="connsiteY1" fmla="*/ 3259 h 6512"/>
                  <a:gd name="connsiteX2" fmla="*/ 4884 w 4883"/>
                  <a:gd name="connsiteY2" fmla="*/ 3259 h 6512"/>
                </a:gdLst>
                <a:ahLst/>
                <a:cxnLst>
                  <a:cxn ang="0">
                    <a:pos x="connsiteX0" y="connsiteY0"/>
                  </a:cxn>
                  <a:cxn ang="0">
                    <a:pos x="connsiteX1" y="connsiteY1"/>
                  </a:cxn>
                  <a:cxn ang="0">
                    <a:pos x="connsiteX2" y="connsiteY2"/>
                  </a:cxn>
                </a:cxnLst>
                <a:rect l="l" t="t" r="r" b="b"/>
                <a:pathLst>
                  <a:path w="4883" h="6512">
                    <a:moveTo>
                      <a:pt x="4884" y="3259"/>
                    </a:moveTo>
                    <a:cubicBezTo>
                      <a:pt x="4884" y="7597"/>
                      <a:pt x="0" y="7597"/>
                      <a:pt x="0" y="3259"/>
                    </a:cubicBezTo>
                    <a:cubicBezTo>
                      <a:pt x="0" y="-1086"/>
                      <a:pt x="4884" y="-1086"/>
                      <a:pt x="4884"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7" name="Freeform 1391">
                <a:extLst>
                  <a:ext uri="{FF2B5EF4-FFF2-40B4-BE49-F238E27FC236}">
                    <a16:creationId xmlns:a16="http://schemas.microsoft.com/office/drawing/2014/main" id="{8AB8E52A-F513-9B40-A340-09833C0B1664}"/>
                  </a:ext>
                </a:extLst>
              </p:cNvPr>
              <p:cNvSpPr/>
              <p:nvPr/>
            </p:nvSpPr>
            <p:spPr>
              <a:xfrm>
                <a:off x="3778248" y="2313248"/>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8" name="Freeform 1392">
                <a:extLst>
                  <a:ext uri="{FF2B5EF4-FFF2-40B4-BE49-F238E27FC236}">
                    <a16:creationId xmlns:a16="http://schemas.microsoft.com/office/drawing/2014/main" id="{51F21B68-1969-7F4F-983A-C042C7097CE3}"/>
                  </a:ext>
                </a:extLst>
              </p:cNvPr>
              <p:cNvSpPr/>
              <p:nvPr/>
            </p:nvSpPr>
            <p:spPr>
              <a:xfrm>
                <a:off x="3796304" y="2331523"/>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79" name="Freeform 1393">
                <a:extLst>
                  <a:ext uri="{FF2B5EF4-FFF2-40B4-BE49-F238E27FC236}">
                    <a16:creationId xmlns:a16="http://schemas.microsoft.com/office/drawing/2014/main" id="{DCCECDA9-1955-B548-A26E-CE3C8C6438EC}"/>
                  </a:ext>
                </a:extLst>
              </p:cNvPr>
              <p:cNvSpPr/>
              <p:nvPr/>
            </p:nvSpPr>
            <p:spPr>
              <a:xfrm>
                <a:off x="3831079" y="2320579"/>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0" name="Freeform 1394">
                <a:extLst>
                  <a:ext uri="{FF2B5EF4-FFF2-40B4-BE49-F238E27FC236}">
                    <a16:creationId xmlns:a16="http://schemas.microsoft.com/office/drawing/2014/main" id="{F2D3C6A1-04EB-E541-9D6D-548A50A6B557}"/>
                  </a:ext>
                </a:extLst>
              </p:cNvPr>
              <p:cNvSpPr/>
              <p:nvPr/>
            </p:nvSpPr>
            <p:spPr>
              <a:xfrm>
                <a:off x="3724795" y="2366996"/>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1" name="Freeform 1395">
                <a:extLst>
                  <a:ext uri="{FF2B5EF4-FFF2-40B4-BE49-F238E27FC236}">
                    <a16:creationId xmlns:a16="http://schemas.microsoft.com/office/drawing/2014/main" id="{6F100523-D7FA-6D46-A66D-65B91B6A6461}"/>
                  </a:ext>
                </a:extLst>
              </p:cNvPr>
              <p:cNvSpPr/>
              <p:nvPr/>
            </p:nvSpPr>
            <p:spPr>
              <a:xfrm>
                <a:off x="3724092" y="2272858"/>
                <a:ext cx="4883" cy="6507"/>
              </a:xfrm>
              <a:custGeom>
                <a:avLst/>
                <a:gdLst>
                  <a:gd name="connsiteX0" fmla="*/ 4884 w 4883"/>
                  <a:gd name="connsiteY0" fmla="*/ 3253 h 6507"/>
                  <a:gd name="connsiteX1" fmla="*/ 0 w 4883"/>
                  <a:gd name="connsiteY1" fmla="*/ 3253 h 6507"/>
                  <a:gd name="connsiteX2" fmla="*/ 4884 w 4883"/>
                  <a:gd name="connsiteY2" fmla="*/ 3253 h 6507"/>
                </a:gdLst>
                <a:ahLst/>
                <a:cxnLst>
                  <a:cxn ang="0">
                    <a:pos x="connsiteX0" y="connsiteY0"/>
                  </a:cxn>
                  <a:cxn ang="0">
                    <a:pos x="connsiteX1" y="connsiteY1"/>
                  </a:cxn>
                  <a:cxn ang="0">
                    <a:pos x="connsiteX2" y="connsiteY2"/>
                  </a:cxn>
                </a:cxnLst>
                <a:rect l="l" t="t" r="r" b="b"/>
                <a:pathLst>
                  <a:path w="4883" h="6507">
                    <a:moveTo>
                      <a:pt x="4884" y="3253"/>
                    </a:moveTo>
                    <a:cubicBezTo>
                      <a:pt x="4884" y="7592"/>
                      <a:pt x="0" y="7592"/>
                      <a:pt x="0" y="3253"/>
                    </a:cubicBezTo>
                    <a:cubicBezTo>
                      <a:pt x="0" y="-1084"/>
                      <a:pt x="4884" y="-1084"/>
                      <a:pt x="4884"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2" name="Freeform 1396">
                <a:extLst>
                  <a:ext uri="{FF2B5EF4-FFF2-40B4-BE49-F238E27FC236}">
                    <a16:creationId xmlns:a16="http://schemas.microsoft.com/office/drawing/2014/main" id="{0FA00DC8-A822-7345-A823-7BFAF5D9CE4E}"/>
                  </a:ext>
                </a:extLst>
              </p:cNvPr>
              <p:cNvSpPr/>
              <p:nvPr/>
            </p:nvSpPr>
            <p:spPr>
              <a:xfrm>
                <a:off x="3806675" y="2308961"/>
                <a:ext cx="4882" cy="6507"/>
              </a:xfrm>
              <a:custGeom>
                <a:avLst/>
                <a:gdLst>
                  <a:gd name="connsiteX0" fmla="*/ 4883 w 4882"/>
                  <a:gd name="connsiteY0" fmla="*/ 3254 h 6507"/>
                  <a:gd name="connsiteX1" fmla="*/ 0 w 4882"/>
                  <a:gd name="connsiteY1" fmla="*/ 3254 h 6507"/>
                  <a:gd name="connsiteX2" fmla="*/ 4883 w 4882"/>
                  <a:gd name="connsiteY2" fmla="*/ 3254 h 6507"/>
                </a:gdLst>
                <a:ahLst/>
                <a:cxnLst>
                  <a:cxn ang="0">
                    <a:pos x="connsiteX0" y="connsiteY0"/>
                  </a:cxn>
                  <a:cxn ang="0">
                    <a:pos x="connsiteX1" y="connsiteY1"/>
                  </a:cxn>
                  <a:cxn ang="0">
                    <a:pos x="connsiteX2" y="connsiteY2"/>
                  </a:cxn>
                </a:cxnLst>
                <a:rect l="l" t="t" r="r" b="b"/>
                <a:pathLst>
                  <a:path w="4882" h="6507">
                    <a:moveTo>
                      <a:pt x="4883" y="3254"/>
                    </a:moveTo>
                    <a:cubicBezTo>
                      <a:pt x="4883" y="7592"/>
                      <a:pt x="0" y="7592"/>
                      <a:pt x="0" y="3254"/>
                    </a:cubicBezTo>
                    <a:cubicBezTo>
                      <a:pt x="0" y="-1085"/>
                      <a:pt x="4883" y="-1085"/>
                      <a:pt x="4883"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3" name="Freeform 1397">
                <a:extLst>
                  <a:ext uri="{FF2B5EF4-FFF2-40B4-BE49-F238E27FC236}">
                    <a16:creationId xmlns:a16="http://schemas.microsoft.com/office/drawing/2014/main" id="{A02E5D29-6FB4-C845-B476-21F719830E1A}"/>
                  </a:ext>
                </a:extLst>
              </p:cNvPr>
              <p:cNvSpPr/>
              <p:nvPr/>
            </p:nvSpPr>
            <p:spPr>
              <a:xfrm>
                <a:off x="3800600" y="2362813"/>
                <a:ext cx="4888" cy="6507"/>
              </a:xfrm>
              <a:custGeom>
                <a:avLst/>
                <a:gdLst>
                  <a:gd name="connsiteX0" fmla="*/ 4889 w 4888"/>
                  <a:gd name="connsiteY0" fmla="*/ 3254 h 6507"/>
                  <a:gd name="connsiteX1" fmla="*/ 0 w 4888"/>
                  <a:gd name="connsiteY1" fmla="*/ 3254 h 6507"/>
                  <a:gd name="connsiteX2" fmla="*/ 4889 w 4888"/>
                  <a:gd name="connsiteY2" fmla="*/ 3254 h 6507"/>
                </a:gdLst>
                <a:ahLst/>
                <a:cxnLst>
                  <a:cxn ang="0">
                    <a:pos x="connsiteX0" y="connsiteY0"/>
                  </a:cxn>
                  <a:cxn ang="0">
                    <a:pos x="connsiteX1" y="connsiteY1"/>
                  </a:cxn>
                  <a:cxn ang="0">
                    <a:pos x="connsiteX2" y="connsiteY2"/>
                  </a:cxn>
                </a:cxnLst>
                <a:rect l="l" t="t" r="r" b="b"/>
                <a:pathLst>
                  <a:path w="4888" h="6507">
                    <a:moveTo>
                      <a:pt x="4889" y="3254"/>
                    </a:moveTo>
                    <a:cubicBezTo>
                      <a:pt x="4889" y="7592"/>
                      <a:pt x="0" y="7592"/>
                      <a:pt x="0" y="3254"/>
                    </a:cubicBezTo>
                    <a:cubicBezTo>
                      <a:pt x="0" y="-1085"/>
                      <a:pt x="4889" y="-1085"/>
                      <a:pt x="4889"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4" name="Freeform 1398">
                <a:extLst>
                  <a:ext uri="{FF2B5EF4-FFF2-40B4-BE49-F238E27FC236}">
                    <a16:creationId xmlns:a16="http://schemas.microsoft.com/office/drawing/2014/main" id="{3E736402-8C5D-524B-AB20-4124EF6D0505}"/>
                  </a:ext>
                </a:extLst>
              </p:cNvPr>
              <p:cNvSpPr/>
              <p:nvPr/>
            </p:nvSpPr>
            <p:spPr>
              <a:xfrm>
                <a:off x="3765664" y="2394345"/>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5" name="Freeform 1399">
                <a:extLst>
                  <a:ext uri="{FF2B5EF4-FFF2-40B4-BE49-F238E27FC236}">
                    <a16:creationId xmlns:a16="http://schemas.microsoft.com/office/drawing/2014/main" id="{1ED24E88-633C-B040-A787-54CCCE5AF6FF}"/>
                  </a:ext>
                </a:extLst>
              </p:cNvPr>
              <p:cNvSpPr/>
              <p:nvPr/>
            </p:nvSpPr>
            <p:spPr>
              <a:xfrm>
                <a:off x="3729888" y="2369831"/>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6" name="Freeform 1400">
                <a:extLst>
                  <a:ext uri="{FF2B5EF4-FFF2-40B4-BE49-F238E27FC236}">
                    <a16:creationId xmlns:a16="http://schemas.microsoft.com/office/drawing/2014/main" id="{58A145C6-48B0-AD4E-9E64-98D0AFAA3694}"/>
                  </a:ext>
                </a:extLst>
              </p:cNvPr>
              <p:cNvSpPr/>
              <p:nvPr/>
            </p:nvSpPr>
            <p:spPr>
              <a:xfrm>
                <a:off x="3774419" y="2382605"/>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7" name="Freeform 1401">
                <a:extLst>
                  <a:ext uri="{FF2B5EF4-FFF2-40B4-BE49-F238E27FC236}">
                    <a16:creationId xmlns:a16="http://schemas.microsoft.com/office/drawing/2014/main" id="{12454D0C-627E-DD48-9704-7B4B962CD5F8}"/>
                  </a:ext>
                </a:extLst>
              </p:cNvPr>
              <p:cNvSpPr/>
              <p:nvPr/>
            </p:nvSpPr>
            <p:spPr>
              <a:xfrm>
                <a:off x="3843340" y="2298945"/>
                <a:ext cx="4887" cy="6512"/>
              </a:xfrm>
              <a:custGeom>
                <a:avLst/>
                <a:gdLst>
                  <a:gd name="connsiteX0" fmla="*/ 4888 w 4887"/>
                  <a:gd name="connsiteY0" fmla="*/ 3253 h 6512"/>
                  <a:gd name="connsiteX1" fmla="*/ 0 w 4887"/>
                  <a:gd name="connsiteY1" fmla="*/ 3253 h 6512"/>
                  <a:gd name="connsiteX2" fmla="*/ 4888 w 4887"/>
                  <a:gd name="connsiteY2" fmla="*/ 3253 h 6512"/>
                </a:gdLst>
                <a:ahLst/>
                <a:cxnLst>
                  <a:cxn ang="0">
                    <a:pos x="connsiteX0" y="connsiteY0"/>
                  </a:cxn>
                  <a:cxn ang="0">
                    <a:pos x="connsiteX1" y="connsiteY1"/>
                  </a:cxn>
                  <a:cxn ang="0">
                    <a:pos x="connsiteX2" y="connsiteY2"/>
                  </a:cxn>
                </a:cxnLst>
                <a:rect l="l" t="t" r="r" b="b"/>
                <a:pathLst>
                  <a:path w="4887" h="6512">
                    <a:moveTo>
                      <a:pt x="4888" y="3253"/>
                    </a:moveTo>
                    <a:cubicBezTo>
                      <a:pt x="4888" y="7599"/>
                      <a:pt x="0" y="7599"/>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188" name="Freeform 1402">
                <a:extLst>
                  <a:ext uri="{FF2B5EF4-FFF2-40B4-BE49-F238E27FC236}">
                    <a16:creationId xmlns:a16="http://schemas.microsoft.com/office/drawing/2014/main" id="{DA5AC58F-4E81-454D-992B-AC6DDAC92F66}"/>
                  </a:ext>
                </a:extLst>
              </p:cNvPr>
              <p:cNvSpPr/>
              <p:nvPr/>
            </p:nvSpPr>
            <p:spPr>
              <a:xfrm>
                <a:off x="4210313" y="2376348"/>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189" name="Freeform 1403">
                <a:extLst>
                  <a:ext uri="{FF2B5EF4-FFF2-40B4-BE49-F238E27FC236}">
                    <a16:creationId xmlns:a16="http://schemas.microsoft.com/office/drawing/2014/main" id="{3EF97ABC-CA8C-9049-8402-73F3C6914376}"/>
                  </a:ext>
                </a:extLst>
              </p:cNvPr>
              <p:cNvSpPr/>
              <p:nvPr/>
            </p:nvSpPr>
            <p:spPr>
              <a:xfrm>
                <a:off x="4240669" y="2237321"/>
                <a:ext cx="4882" cy="6507"/>
              </a:xfrm>
              <a:custGeom>
                <a:avLst/>
                <a:gdLst>
                  <a:gd name="connsiteX0" fmla="*/ 4883 w 4882"/>
                  <a:gd name="connsiteY0" fmla="*/ 3254 h 6507"/>
                  <a:gd name="connsiteX1" fmla="*/ 0 w 4882"/>
                  <a:gd name="connsiteY1" fmla="*/ 3254 h 6507"/>
                  <a:gd name="connsiteX2" fmla="*/ 4883 w 4882"/>
                  <a:gd name="connsiteY2" fmla="*/ 3254 h 6507"/>
                </a:gdLst>
                <a:ahLst/>
                <a:cxnLst>
                  <a:cxn ang="0">
                    <a:pos x="connsiteX0" y="connsiteY0"/>
                  </a:cxn>
                  <a:cxn ang="0">
                    <a:pos x="connsiteX1" y="connsiteY1"/>
                  </a:cxn>
                  <a:cxn ang="0">
                    <a:pos x="connsiteX2" y="connsiteY2"/>
                  </a:cxn>
                </a:cxnLst>
                <a:rect l="l" t="t" r="r" b="b"/>
                <a:pathLst>
                  <a:path w="4882" h="6507">
                    <a:moveTo>
                      <a:pt x="4883" y="3254"/>
                    </a:moveTo>
                    <a:cubicBezTo>
                      <a:pt x="4883" y="7592"/>
                      <a:pt x="0" y="7592"/>
                      <a:pt x="0" y="3254"/>
                    </a:cubicBezTo>
                    <a:cubicBezTo>
                      <a:pt x="0" y="-1085"/>
                      <a:pt x="4883" y="-1085"/>
                      <a:pt x="4883"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0" name="Freeform 1404">
                <a:extLst>
                  <a:ext uri="{FF2B5EF4-FFF2-40B4-BE49-F238E27FC236}">
                    <a16:creationId xmlns:a16="http://schemas.microsoft.com/office/drawing/2014/main" id="{CC5D4190-5ACB-DC42-AAED-BF0C85E94E92}"/>
                  </a:ext>
                </a:extLst>
              </p:cNvPr>
              <p:cNvSpPr/>
              <p:nvPr/>
            </p:nvSpPr>
            <p:spPr>
              <a:xfrm>
                <a:off x="4306333" y="2327868"/>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1" name="Freeform 1405">
                <a:extLst>
                  <a:ext uri="{FF2B5EF4-FFF2-40B4-BE49-F238E27FC236}">
                    <a16:creationId xmlns:a16="http://schemas.microsoft.com/office/drawing/2014/main" id="{9BBBE516-4F29-584A-8FDF-B035488C7116}"/>
                  </a:ext>
                </a:extLst>
              </p:cNvPr>
              <p:cNvSpPr/>
              <p:nvPr/>
            </p:nvSpPr>
            <p:spPr>
              <a:xfrm>
                <a:off x="4313779" y="2347542"/>
                <a:ext cx="4883" cy="6507"/>
              </a:xfrm>
              <a:custGeom>
                <a:avLst/>
                <a:gdLst>
                  <a:gd name="connsiteX0" fmla="*/ 4884 w 4883"/>
                  <a:gd name="connsiteY0" fmla="*/ 3254 h 6507"/>
                  <a:gd name="connsiteX1" fmla="*/ 0 w 4883"/>
                  <a:gd name="connsiteY1" fmla="*/ 3254 h 6507"/>
                  <a:gd name="connsiteX2" fmla="*/ 4884 w 4883"/>
                  <a:gd name="connsiteY2" fmla="*/ 3254 h 6507"/>
                </a:gdLst>
                <a:ahLst/>
                <a:cxnLst>
                  <a:cxn ang="0">
                    <a:pos x="connsiteX0" y="connsiteY0"/>
                  </a:cxn>
                  <a:cxn ang="0">
                    <a:pos x="connsiteX1" y="connsiteY1"/>
                  </a:cxn>
                  <a:cxn ang="0">
                    <a:pos x="connsiteX2" y="connsiteY2"/>
                  </a:cxn>
                </a:cxnLst>
                <a:rect l="l" t="t" r="r" b="b"/>
                <a:pathLst>
                  <a:path w="4883" h="6507">
                    <a:moveTo>
                      <a:pt x="4884" y="3254"/>
                    </a:moveTo>
                    <a:cubicBezTo>
                      <a:pt x="4884" y="7592"/>
                      <a:pt x="0" y="7592"/>
                      <a:pt x="0" y="3254"/>
                    </a:cubicBezTo>
                    <a:cubicBezTo>
                      <a:pt x="0" y="-1085"/>
                      <a:pt x="4884" y="-1085"/>
                      <a:pt x="4884"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2" name="Freeform 1406">
                <a:extLst>
                  <a:ext uri="{FF2B5EF4-FFF2-40B4-BE49-F238E27FC236}">
                    <a16:creationId xmlns:a16="http://schemas.microsoft.com/office/drawing/2014/main" id="{AA6F4D7D-AB11-C64A-BAA8-93001EF407FD}"/>
                  </a:ext>
                </a:extLst>
              </p:cNvPr>
              <p:cNvSpPr/>
              <p:nvPr/>
            </p:nvSpPr>
            <p:spPr>
              <a:xfrm>
                <a:off x="4332016" y="2424698"/>
                <a:ext cx="4887" cy="6512"/>
              </a:xfrm>
              <a:custGeom>
                <a:avLst/>
                <a:gdLst>
                  <a:gd name="connsiteX0" fmla="*/ 4888 w 4887"/>
                  <a:gd name="connsiteY0" fmla="*/ 3254 h 6512"/>
                  <a:gd name="connsiteX1" fmla="*/ 0 w 4887"/>
                  <a:gd name="connsiteY1" fmla="*/ 3254 h 6512"/>
                  <a:gd name="connsiteX2" fmla="*/ 4888 w 4887"/>
                  <a:gd name="connsiteY2" fmla="*/ 3254 h 6512"/>
                </a:gdLst>
                <a:ahLst/>
                <a:cxnLst>
                  <a:cxn ang="0">
                    <a:pos x="connsiteX0" y="connsiteY0"/>
                  </a:cxn>
                  <a:cxn ang="0">
                    <a:pos x="connsiteX1" y="connsiteY1"/>
                  </a:cxn>
                  <a:cxn ang="0">
                    <a:pos x="connsiteX2" y="connsiteY2"/>
                  </a:cxn>
                </a:cxnLst>
                <a:rect l="l" t="t" r="r" b="b"/>
                <a:pathLst>
                  <a:path w="4887" h="6512">
                    <a:moveTo>
                      <a:pt x="4888" y="3254"/>
                    </a:moveTo>
                    <a:cubicBezTo>
                      <a:pt x="4888" y="7598"/>
                      <a:pt x="0" y="7598"/>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3" name="Freeform 1407">
                <a:extLst>
                  <a:ext uri="{FF2B5EF4-FFF2-40B4-BE49-F238E27FC236}">
                    <a16:creationId xmlns:a16="http://schemas.microsoft.com/office/drawing/2014/main" id="{28FB24D6-A8DE-3047-8FBA-1D990DAA36E3}"/>
                  </a:ext>
                </a:extLst>
              </p:cNvPr>
              <p:cNvSpPr/>
              <p:nvPr/>
            </p:nvSpPr>
            <p:spPr>
              <a:xfrm>
                <a:off x="4216865" y="2366931"/>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4" name="Freeform 1408">
                <a:extLst>
                  <a:ext uri="{FF2B5EF4-FFF2-40B4-BE49-F238E27FC236}">
                    <a16:creationId xmlns:a16="http://schemas.microsoft.com/office/drawing/2014/main" id="{2AA2B136-B864-124A-94C8-4B83C4C8B8E8}"/>
                  </a:ext>
                </a:extLst>
              </p:cNvPr>
              <p:cNvSpPr/>
              <p:nvPr/>
            </p:nvSpPr>
            <p:spPr>
              <a:xfrm>
                <a:off x="4316430" y="2334775"/>
                <a:ext cx="4888" cy="6507"/>
              </a:xfrm>
              <a:custGeom>
                <a:avLst/>
                <a:gdLst>
                  <a:gd name="connsiteX0" fmla="*/ 4889 w 4888"/>
                  <a:gd name="connsiteY0" fmla="*/ 3254 h 6507"/>
                  <a:gd name="connsiteX1" fmla="*/ 0 w 4888"/>
                  <a:gd name="connsiteY1" fmla="*/ 3254 h 6507"/>
                  <a:gd name="connsiteX2" fmla="*/ 4889 w 4888"/>
                  <a:gd name="connsiteY2" fmla="*/ 3254 h 6507"/>
                </a:gdLst>
                <a:ahLst/>
                <a:cxnLst>
                  <a:cxn ang="0">
                    <a:pos x="connsiteX0" y="connsiteY0"/>
                  </a:cxn>
                  <a:cxn ang="0">
                    <a:pos x="connsiteX1" y="connsiteY1"/>
                  </a:cxn>
                  <a:cxn ang="0">
                    <a:pos x="connsiteX2" y="connsiteY2"/>
                  </a:cxn>
                </a:cxnLst>
                <a:rect l="l" t="t" r="r" b="b"/>
                <a:pathLst>
                  <a:path w="4888" h="6507">
                    <a:moveTo>
                      <a:pt x="4889" y="3254"/>
                    </a:moveTo>
                    <a:cubicBezTo>
                      <a:pt x="4889" y="7592"/>
                      <a:pt x="0" y="7592"/>
                      <a:pt x="0" y="3254"/>
                    </a:cubicBezTo>
                    <a:cubicBezTo>
                      <a:pt x="0" y="-1085"/>
                      <a:pt x="4889" y="-1085"/>
                      <a:pt x="4889"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5" name="Freeform 1409">
                <a:extLst>
                  <a:ext uri="{FF2B5EF4-FFF2-40B4-BE49-F238E27FC236}">
                    <a16:creationId xmlns:a16="http://schemas.microsoft.com/office/drawing/2014/main" id="{3C133FA8-F185-D44B-B0C0-73E39EF89594}"/>
                  </a:ext>
                </a:extLst>
              </p:cNvPr>
              <p:cNvSpPr/>
              <p:nvPr/>
            </p:nvSpPr>
            <p:spPr>
              <a:xfrm>
                <a:off x="4288701" y="2345013"/>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6" name="Freeform 1410">
                <a:extLst>
                  <a:ext uri="{FF2B5EF4-FFF2-40B4-BE49-F238E27FC236}">
                    <a16:creationId xmlns:a16="http://schemas.microsoft.com/office/drawing/2014/main" id="{DCF109EE-0F3C-FE4D-AD82-B687ABAD6F96}"/>
                  </a:ext>
                </a:extLst>
              </p:cNvPr>
              <p:cNvSpPr/>
              <p:nvPr/>
            </p:nvSpPr>
            <p:spPr>
              <a:xfrm>
                <a:off x="4215825" y="2334555"/>
                <a:ext cx="4887" cy="6512"/>
              </a:xfrm>
              <a:custGeom>
                <a:avLst/>
                <a:gdLst>
                  <a:gd name="connsiteX0" fmla="*/ 4888 w 4887"/>
                  <a:gd name="connsiteY0" fmla="*/ 3259 h 6512"/>
                  <a:gd name="connsiteX1" fmla="*/ 0 w 4887"/>
                  <a:gd name="connsiteY1" fmla="*/ 3259 h 6512"/>
                  <a:gd name="connsiteX2" fmla="*/ 4888 w 4887"/>
                  <a:gd name="connsiteY2" fmla="*/ 3259 h 6512"/>
                </a:gdLst>
                <a:ahLst/>
                <a:cxnLst>
                  <a:cxn ang="0">
                    <a:pos x="connsiteX0" y="connsiteY0"/>
                  </a:cxn>
                  <a:cxn ang="0">
                    <a:pos x="connsiteX1" y="connsiteY1"/>
                  </a:cxn>
                  <a:cxn ang="0">
                    <a:pos x="connsiteX2" y="connsiteY2"/>
                  </a:cxn>
                </a:cxnLst>
                <a:rect l="l" t="t" r="r" b="b"/>
                <a:pathLst>
                  <a:path w="4887" h="6512">
                    <a:moveTo>
                      <a:pt x="4888" y="3259"/>
                    </a:moveTo>
                    <a:cubicBezTo>
                      <a:pt x="4888" y="7597"/>
                      <a:pt x="0" y="7597"/>
                      <a:pt x="0" y="3259"/>
                    </a:cubicBezTo>
                    <a:cubicBezTo>
                      <a:pt x="0" y="-1086"/>
                      <a:pt x="4888" y="-1086"/>
                      <a:pt x="4888" y="3259"/>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7" name="Freeform 1411">
                <a:extLst>
                  <a:ext uri="{FF2B5EF4-FFF2-40B4-BE49-F238E27FC236}">
                    <a16:creationId xmlns:a16="http://schemas.microsoft.com/office/drawing/2014/main" id="{5C9E9A68-B069-494E-8B93-04A8FC1BF68B}"/>
                  </a:ext>
                </a:extLst>
              </p:cNvPr>
              <p:cNvSpPr/>
              <p:nvPr/>
            </p:nvSpPr>
            <p:spPr>
              <a:xfrm>
                <a:off x="4176412" y="2395983"/>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8" name="Freeform 1412">
                <a:extLst>
                  <a:ext uri="{FF2B5EF4-FFF2-40B4-BE49-F238E27FC236}">
                    <a16:creationId xmlns:a16="http://schemas.microsoft.com/office/drawing/2014/main" id="{B04814C4-FD15-A441-B664-1371B26BC2C8}"/>
                  </a:ext>
                </a:extLst>
              </p:cNvPr>
              <p:cNvSpPr/>
              <p:nvPr/>
            </p:nvSpPr>
            <p:spPr>
              <a:xfrm>
                <a:off x="4236783" y="2420321"/>
                <a:ext cx="4887" cy="6512"/>
              </a:xfrm>
              <a:custGeom>
                <a:avLst/>
                <a:gdLst>
                  <a:gd name="connsiteX0" fmla="*/ 4887 w 4887"/>
                  <a:gd name="connsiteY0" fmla="*/ 3254 h 6512"/>
                  <a:gd name="connsiteX1" fmla="*/ 0 w 4887"/>
                  <a:gd name="connsiteY1" fmla="*/ 3254 h 6512"/>
                  <a:gd name="connsiteX2" fmla="*/ 4887 w 4887"/>
                  <a:gd name="connsiteY2" fmla="*/ 3254 h 6512"/>
                </a:gdLst>
                <a:ahLst/>
                <a:cxnLst>
                  <a:cxn ang="0">
                    <a:pos x="connsiteX0" y="connsiteY0"/>
                  </a:cxn>
                  <a:cxn ang="0">
                    <a:pos x="connsiteX1" y="connsiteY1"/>
                  </a:cxn>
                  <a:cxn ang="0">
                    <a:pos x="connsiteX2" y="connsiteY2"/>
                  </a:cxn>
                </a:cxnLst>
                <a:rect l="l" t="t" r="r" b="b"/>
                <a:pathLst>
                  <a:path w="4887" h="6512">
                    <a:moveTo>
                      <a:pt x="4887" y="3254"/>
                    </a:moveTo>
                    <a:cubicBezTo>
                      <a:pt x="4887" y="7598"/>
                      <a:pt x="0" y="7598"/>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199" name="Freeform 1413">
                <a:extLst>
                  <a:ext uri="{FF2B5EF4-FFF2-40B4-BE49-F238E27FC236}">
                    <a16:creationId xmlns:a16="http://schemas.microsoft.com/office/drawing/2014/main" id="{FD62AE9D-6A75-C74A-9B68-D95D63A58B81}"/>
                  </a:ext>
                </a:extLst>
              </p:cNvPr>
              <p:cNvSpPr/>
              <p:nvPr/>
            </p:nvSpPr>
            <p:spPr>
              <a:xfrm>
                <a:off x="4301220" y="2360467"/>
                <a:ext cx="4883" cy="6512"/>
              </a:xfrm>
              <a:custGeom>
                <a:avLst/>
                <a:gdLst>
                  <a:gd name="connsiteX0" fmla="*/ 4884 w 4883"/>
                  <a:gd name="connsiteY0" fmla="*/ 3258 h 6512"/>
                  <a:gd name="connsiteX1" fmla="*/ 0 w 4883"/>
                  <a:gd name="connsiteY1" fmla="*/ 3258 h 6512"/>
                  <a:gd name="connsiteX2" fmla="*/ 4884 w 4883"/>
                  <a:gd name="connsiteY2" fmla="*/ 3258 h 6512"/>
                </a:gdLst>
                <a:ahLst/>
                <a:cxnLst>
                  <a:cxn ang="0">
                    <a:pos x="connsiteX0" y="connsiteY0"/>
                  </a:cxn>
                  <a:cxn ang="0">
                    <a:pos x="connsiteX1" y="connsiteY1"/>
                  </a:cxn>
                  <a:cxn ang="0">
                    <a:pos x="connsiteX2" y="connsiteY2"/>
                  </a:cxn>
                </a:cxnLst>
                <a:rect l="l" t="t" r="r" b="b"/>
                <a:pathLst>
                  <a:path w="4883" h="6512">
                    <a:moveTo>
                      <a:pt x="4884" y="3258"/>
                    </a:moveTo>
                    <a:cubicBezTo>
                      <a:pt x="4884" y="7597"/>
                      <a:pt x="0" y="7597"/>
                      <a:pt x="0" y="3258"/>
                    </a:cubicBezTo>
                    <a:cubicBezTo>
                      <a:pt x="0" y="-1086"/>
                      <a:pt x="4884" y="-1086"/>
                      <a:pt x="4884"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0" name="Freeform 1414">
                <a:extLst>
                  <a:ext uri="{FF2B5EF4-FFF2-40B4-BE49-F238E27FC236}">
                    <a16:creationId xmlns:a16="http://schemas.microsoft.com/office/drawing/2014/main" id="{675DD020-C6C3-6345-90C3-6A10F9664ECA}"/>
                  </a:ext>
                </a:extLst>
              </p:cNvPr>
              <p:cNvSpPr/>
              <p:nvPr/>
            </p:nvSpPr>
            <p:spPr>
              <a:xfrm>
                <a:off x="4204322" y="2378800"/>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2" name="Freeform 1415">
                <a:extLst>
                  <a:ext uri="{FF2B5EF4-FFF2-40B4-BE49-F238E27FC236}">
                    <a16:creationId xmlns:a16="http://schemas.microsoft.com/office/drawing/2014/main" id="{8CA45AC9-9BB7-9F49-994F-1C0E2DD4C089}"/>
                  </a:ext>
                </a:extLst>
              </p:cNvPr>
              <p:cNvSpPr/>
              <p:nvPr/>
            </p:nvSpPr>
            <p:spPr>
              <a:xfrm>
                <a:off x="4192993" y="2345884"/>
                <a:ext cx="4888" cy="6507"/>
              </a:xfrm>
              <a:custGeom>
                <a:avLst/>
                <a:gdLst>
                  <a:gd name="connsiteX0" fmla="*/ 4889 w 4888"/>
                  <a:gd name="connsiteY0" fmla="*/ 3254 h 6507"/>
                  <a:gd name="connsiteX1" fmla="*/ 0 w 4888"/>
                  <a:gd name="connsiteY1" fmla="*/ 3254 h 6507"/>
                  <a:gd name="connsiteX2" fmla="*/ 4889 w 4888"/>
                  <a:gd name="connsiteY2" fmla="*/ 3254 h 6507"/>
                </a:gdLst>
                <a:ahLst/>
                <a:cxnLst>
                  <a:cxn ang="0">
                    <a:pos x="connsiteX0" y="connsiteY0"/>
                  </a:cxn>
                  <a:cxn ang="0">
                    <a:pos x="connsiteX1" y="connsiteY1"/>
                  </a:cxn>
                  <a:cxn ang="0">
                    <a:pos x="connsiteX2" y="connsiteY2"/>
                  </a:cxn>
                </a:cxnLst>
                <a:rect l="l" t="t" r="r" b="b"/>
                <a:pathLst>
                  <a:path w="4888" h="6507">
                    <a:moveTo>
                      <a:pt x="4889" y="3254"/>
                    </a:moveTo>
                    <a:cubicBezTo>
                      <a:pt x="4889" y="7592"/>
                      <a:pt x="0" y="7592"/>
                      <a:pt x="0" y="3254"/>
                    </a:cubicBezTo>
                    <a:cubicBezTo>
                      <a:pt x="0" y="-1085"/>
                      <a:pt x="4889" y="-1085"/>
                      <a:pt x="4889"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3" name="Freeform 1416">
                <a:extLst>
                  <a:ext uri="{FF2B5EF4-FFF2-40B4-BE49-F238E27FC236}">
                    <a16:creationId xmlns:a16="http://schemas.microsoft.com/office/drawing/2014/main" id="{E4330BCE-FFA3-7448-BBFE-A4F641E86B8E}"/>
                  </a:ext>
                </a:extLst>
              </p:cNvPr>
              <p:cNvSpPr/>
              <p:nvPr/>
            </p:nvSpPr>
            <p:spPr>
              <a:xfrm>
                <a:off x="4191704" y="2301768"/>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4" name="Freeform 1417">
                <a:extLst>
                  <a:ext uri="{FF2B5EF4-FFF2-40B4-BE49-F238E27FC236}">
                    <a16:creationId xmlns:a16="http://schemas.microsoft.com/office/drawing/2014/main" id="{4C8FBE97-215E-8841-AF10-4421F32A36E5}"/>
                  </a:ext>
                </a:extLst>
              </p:cNvPr>
              <p:cNvSpPr/>
              <p:nvPr/>
            </p:nvSpPr>
            <p:spPr>
              <a:xfrm>
                <a:off x="4247544" y="2429856"/>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5" name="Freeform 1418">
                <a:extLst>
                  <a:ext uri="{FF2B5EF4-FFF2-40B4-BE49-F238E27FC236}">
                    <a16:creationId xmlns:a16="http://schemas.microsoft.com/office/drawing/2014/main" id="{4A5813BC-50D7-934E-82C0-F128DAC7777C}"/>
                  </a:ext>
                </a:extLst>
              </p:cNvPr>
              <p:cNvSpPr/>
              <p:nvPr/>
            </p:nvSpPr>
            <p:spPr>
              <a:xfrm>
                <a:off x="4180137" y="2296162"/>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6" name="Freeform 1419">
                <a:extLst>
                  <a:ext uri="{FF2B5EF4-FFF2-40B4-BE49-F238E27FC236}">
                    <a16:creationId xmlns:a16="http://schemas.microsoft.com/office/drawing/2014/main" id="{A7C038FB-E264-3E4A-989B-A5EDE7B4698B}"/>
                  </a:ext>
                </a:extLst>
              </p:cNvPr>
              <p:cNvSpPr/>
              <p:nvPr/>
            </p:nvSpPr>
            <p:spPr>
              <a:xfrm>
                <a:off x="4204926" y="2374210"/>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7" name="Freeform 1420">
                <a:extLst>
                  <a:ext uri="{FF2B5EF4-FFF2-40B4-BE49-F238E27FC236}">
                    <a16:creationId xmlns:a16="http://schemas.microsoft.com/office/drawing/2014/main" id="{6ED6F69A-6154-B148-9AB0-8721230D03D7}"/>
                  </a:ext>
                </a:extLst>
              </p:cNvPr>
              <p:cNvSpPr/>
              <p:nvPr/>
            </p:nvSpPr>
            <p:spPr>
              <a:xfrm>
                <a:off x="4321988" y="2374663"/>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8" name="Freeform 1421">
                <a:extLst>
                  <a:ext uri="{FF2B5EF4-FFF2-40B4-BE49-F238E27FC236}">
                    <a16:creationId xmlns:a16="http://schemas.microsoft.com/office/drawing/2014/main" id="{A911E8B8-FCB0-2748-9E2B-F83EC69A6406}"/>
                  </a:ext>
                </a:extLst>
              </p:cNvPr>
              <p:cNvSpPr/>
              <p:nvPr/>
            </p:nvSpPr>
            <p:spPr>
              <a:xfrm>
                <a:off x="4343569" y="2336150"/>
                <a:ext cx="4887" cy="6510"/>
              </a:xfrm>
              <a:custGeom>
                <a:avLst/>
                <a:gdLst>
                  <a:gd name="connsiteX0" fmla="*/ 4888 w 4887"/>
                  <a:gd name="connsiteY0" fmla="*/ 3258 h 6510"/>
                  <a:gd name="connsiteX1" fmla="*/ 0 w 4887"/>
                  <a:gd name="connsiteY1" fmla="*/ 3258 h 6510"/>
                  <a:gd name="connsiteX2" fmla="*/ 4888 w 4887"/>
                  <a:gd name="connsiteY2" fmla="*/ 3258 h 6510"/>
                </a:gdLst>
                <a:ahLst/>
                <a:cxnLst>
                  <a:cxn ang="0">
                    <a:pos x="connsiteX0" y="connsiteY0"/>
                  </a:cxn>
                  <a:cxn ang="0">
                    <a:pos x="connsiteX1" y="connsiteY1"/>
                  </a:cxn>
                  <a:cxn ang="0">
                    <a:pos x="connsiteX2" y="connsiteY2"/>
                  </a:cxn>
                </a:cxnLst>
                <a:rect l="l" t="t" r="r" b="b"/>
                <a:pathLst>
                  <a:path w="4887" h="6510">
                    <a:moveTo>
                      <a:pt x="4888" y="3258"/>
                    </a:moveTo>
                    <a:cubicBezTo>
                      <a:pt x="4888" y="7595"/>
                      <a:pt x="0" y="7595"/>
                      <a:pt x="0" y="3258"/>
                    </a:cubicBezTo>
                    <a:cubicBezTo>
                      <a:pt x="0" y="-1086"/>
                      <a:pt x="4888" y="-1086"/>
                      <a:pt x="4888"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209" name="Freeform 1422">
                <a:extLst>
                  <a:ext uri="{FF2B5EF4-FFF2-40B4-BE49-F238E27FC236}">
                    <a16:creationId xmlns:a16="http://schemas.microsoft.com/office/drawing/2014/main" id="{094B93FD-B932-E948-BCC5-5DB659DA8B77}"/>
                  </a:ext>
                </a:extLst>
              </p:cNvPr>
              <p:cNvSpPr/>
              <p:nvPr/>
            </p:nvSpPr>
            <p:spPr>
              <a:xfrm>
                <a:off x="4235708" y="2317965"/>
                <a:ext cx="4883" cy="6510"/>
              </a:xfrm>
              <a:custGeom>
                <a:avLst/>
                <a:gdLst>
                  <a:gd name="connsiteX0" fmla="*/ 4884 w 4883"/>
                  <a:gd name="connsiteY0" fmla="*/ 3258 h 6510"/>
                  <a:gd name="connsiteX1" fmla="*/ 0 w 4883"/>
                  <a:gd name="connsiteY1" fmla="*/ 3258 h 6510"/>
                  <a:gd name="connsiteX2" fmla="*/ 4884 w 4883"/>
                  <a:gd name="connsiteY2" fmla="*/ 3258 h 6510"/>
                </a:gdLst>
                <a:ahLst/>
                <a:cxnLst>
                  <a:cxn ang="0">
                    <a:pos x="connsiteX0" y="connsiteY0"/>
                  </a:cxn>
                  <a:cxn ang="0">
                    <a:pos x="connsiteX1" y="connsiteY1"/>
                  </a:cxn>
                  <a:cxn ang="0">
                    <a:pos x="connsiteX2" y="connsiteY2"/>
                  </a:cxn>
                </a:cxnLst>
                <a:rect l="l" t="t" r="r" b="b"/>
                <a:pathLst>
                  <a:path w="4883" h="6510">
                    <a:moveTo>
                      <a:pt x="4884" y="3258"/>
                    </a:moveTo>
                    <a:cubicBezTo>
                      <a:pt x="4884" y="7595"/>
                      <a:pt x="0" y="7595"/>
                      <a:pt x="0" y="3258"/>
                    </a:cubicBezTo>
                    <a:cubicBezTo>
                      <a:pt x="0" y="-1086"/>
                      <a:pt x="4884" y="-1086"/>
                      <a:pt x="4884"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0" name="Freeform 1423">
                <a:extLst>
                  <a:ext uri="{FF2B5EF4-FFF2-40B4-BE49-F238E27FC236}">
                    <a16:creationId xmlns:a16="http://schemas.microsoft.com/office/drawing/2014/main" id="{361A5714-1C81-1647-8442-48C4E5212CED}"/>
                  </a:ext>
                </a:extLst>
              </p:cNvPr>
              <p:cNvSpPr/>
              <p:nvPr/>
            </p:nvSpPr>
            <p:spPr>
              <a:xfrm>
                <a:off x="4332242" y="2337663"/>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1" name="Freeform 1424">
                <a:extLst>
                  <a:ext uri="{FF2B5EF4-FFF2-40B4-BE49-F238E27FC236}">
                    <a16:creationId xmlns:a16="http://schemas.microsoft.com/office/drawing/2014/main" id="{5133F3CA-2FD1-8842-B3FC-404596F1F3B5}"/>
                  </a:ext>
                </a:extLst>
              </p:cNvPr>
              <p:cNvSpPr/>
              <p:nvPr/>
            </p:nvSpPr>
            <p:spPr>
              <a:xfrm>
                <a:off x="4346860" y="241029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2" name="Freeform 1425">
                <a:extLst>
                  <a:ext uri="{FF2B5EF4-FFF2-40B4-BE49-F238E27FC236}">
                    <a16:creationId xmlns:a16="http://schemas.microsoft.com/office/drawing/2014/main" id="{327356B2-27EB-FB4F-BB47-BCD5038B1767}"/>
                  </a:ext>
                </a:extLst>
              </p:cNvPr>
              <p:cNvSpPr/>
              <p:nvPr/>
            </p:nvSpPr>
            <p:spPr>
              <a:xfrm>
                <a:off x="4339336" y="2371600"/>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3" name="Freeform 1426">
                <a:extLst>
                  <a:ext uri="{FF2B5EF4-FFF2-40B4-BE49-F238E27FC236}">
                    <a16:creationId xmlns:a16="http://schemas.microsoft.com/office/drawing/2014/main" id="{02FE15F8-9346-244E-9609-2752B531E7F0}"/>
                  </a:ext>
                </a:extLst>
              </p:cNvPr>
              <p:cNvSpPr/>
              <p:nvPr/>
            </p:nvSpPr>
            <p:spPr>
              <a:xfrm>
                <a:off x="4176182" y="2317937"/>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4" name="Freeform 1427">
                <a:extLst>
                  <a:ext uri="{FF2B5EF4-FFF2-40B4-BE49-F238E27FC236}">
                    <a16:creationId xmlns:a16="http://schemas.microsoft.com/office/drawing/2014/main" id="{E24D4C56-4350-ED47-BBF9-54F591FE5CD1}"/>
                  </a:ext>
                </a:extLst>
              </p:cNvPr>
              <p:cNvSpPr/>
              <p:nvPr/>
            </p:nvSpPr>
            <p:spPr>
              <a:xfrm>
                <a:off x="4353799" y="2351802"/>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5" name="Freeform 1428">
                <a:extLst>
                  <a:ext uri="{FF2B5EF4-FFF2-40B4-BE49-F238E27FC236}">
                    <a16:creationId xmlns:a16="http://schemas.microsoft.com/office/drawing/2014/main" id="{B3C24A4A-DFEC-554E-8D72-2B601F127259}"/>
                  </a:ext>
                </a:extLst>
              </p:cNvPr>
              <p:cNvSpPr/>
              <p:nvPr/>
            </p:nvSpPr>
            <p:spPr>
              <a:xfrm>
                <a:off x="4263320" y="2357031"/>
                <a:ext cx="4882" cy="6507"/>
              </a:xfrm>
              <a:custGeom>
                <a:avLst/>
                <a:gdLst>
                  <a:gd name="connsiteX0" fmla="*/ 4883 w 4882"/>
                  <a:gd name="connsiteY0" fmla="*/ 3254 h 6507"/>
                  <a:gd name="connsiteX1" fmla="*/ 0 w 4882"/>
                  <a:gd name="connsiteY1" fmla="*/ 3254 h 6507"/>
                  <a:gd name="connsiteX2" fmla="*/ 4883 w 4882"/>
                  <a:gd name="connsiteY2" fmla="*/ 3254 h 6507"/>
                </a:gdLst>
                <a:ahLst/>
                <a:cxnLst>
                  <a:cxn ang="0">
                    <a:pos x="connsiteX0" y="connsiteY0"/>
                  </a:cxn>
                  <a:cxn ang="0">
                    <a:pos x="connsiteX1" y="connsiteY1"/>
                  </a:cxn>
                  <a:cxn ang="0">
                    <a:pos x="connsiteX2" y="connsiteY2"/>
                  </a:cxn>
                </a:cxnLst>
                <a:rect l="l" t="t" r="r" b="b"/>
                <a:pathLst>
                  <a:path w="4882" h="6507">
                    <a:moveTo>
                      <a:pt x="4883" y="3254"/>
                    </a:moveTo>
                    <a:cubicBezTo>
                      <a:pt x="4883" y="7592"/>
                      <a:pt x="0" y="7592"/>
                      <a:pt x="0" y="3254"/>
                    </a:cubicBezTo>
                    <a:cubicBezTo>
                      <a:pt x="0" y="-1085"/>
                      <a:pt x="4883" y="-1085"/>
                      <a:pt x="4883"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6" name="Freeform 1429">
                <a:extLst>
                  <a:ext uri="{FF2B5EF4-FFF2-40B4-BE49-F238E27FC236}">
                    <a16:creationId xmlns:a16="http://schemas.microsoft.com/office/drawing/2014/main" id="{96282B05-BE72-1549-B877-CB8B1A7FE9DD}"/>
                  </a:ext>
                </a:extLst>
              </p:cNvPr>
              <p:cNvSpPr/>
              <p:nvPr/>
            </p:nvSpPr>
            <p:spPr>
              <a:xfrm>
                <a:off x="4293848" y="2353689"/>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7" name="Freeform 1430">
                <a:extLst>
                  <a:ext uri="{FF2B5EF4-FFF2-40B4-BE49-F238E27FC236}">
                    <a16:creationId xmlns:a16="http://schemas.microsoft.com/office/drawing/2014/main" id="{B0C90800-4A82-A34B-AE3B-72AAB2882C85}"/>
                  </a:ext>
                </a:extLst>
              </p:cNvPr>
              <p:cNvSpPr/>
              <p:nvPr/>
            </p:nvSpPr>
            <p:spPr>
              <a:xfrm>
                <a:off x="4195385" y="2271142"/>
                <a:ext cx="4888" cy="6507"/>
              </a:xfrm>
              <a:custGeom>
                <a:avLst/>
                <a:gdLst>
                  <a:gd name="connsiteX0" fmla="*/ 4889 w 4888"/>
                  <a:gd name="connsiteY0" fmla="*/ 3253 h 6507"/>
                  <a:gd name="connsiteX1" fmla="*/ 0 w 4888"/>
                  <a:gd name="connsiteY1" fmla="*/ 3253 h 6507"/>
                  <a:gd name="connsiteX2" fmla="*/ 4889 w 4888"/>
                  <a:gd name="connsiteY2" fmla="*/ 3253 h 6507"/>
                </a:gdLst>
                <a:ahLst/>
                <a:cxnLst>
                  <a:cxn ang="0">
                    <a:pos x="connsiteX0" y="connsiteY0"/>
                  </a:cxn>
                  <a:cxn ang="0">
                    <a:pos x="connsiteX1" y="connsiteY1"/>
                  </a:cxn>
                  <a:cxn ang="0">
                    <a:pos x="connsiteX2" y="connsiteY2"/>
                  </a:cxn>
                </a:cxnLst>
                <a:rect l="l" t="t" r="r" b="b"/>
                <a:pathLst>
                  <a:path w="4888" h="6507">
                    <a:moveTo>
                      <a:pt x="4889" y="3253"/>
                    </a:moveTo>
                    <a:cubicBezTo>
                      <a:pt x="4889" y="7592"/>
                      <a:pt x="0" y="7592"/>
                      <a:pt x="0" y="3253"/>
                    </a:cubicBezTo>
                    <a:cubicBezTo>
                      <a:pt x="0" y="-1084"/>
                      <a:pt x="4889" y="-1084"/>
                      <a:pt x="4889"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8" name="Freeform 1431">
                <a:extLst>
                  <a:ext uri="{FF2B5EF4-FFF2-40B4-BE49-F238E27FC236}">
                    <a16:creationId xmlns:a16="http://schemas.microsoft.com/office/drawing/2014/main" id="{8D198E75-DFCA-654E-B4FA-C5A413594BB0}"/>
                  </a:ext>
                </a:extLst>
              </p:cNvPr>
              <p:cNvSpPr/>
              <p:nvPr/>
            </p:nvSpPr>
            <p:spPr>
              <a:xfrm>
                <a:off x="4346719" y="2258935"/>
                <a:ext cx="4882" cy="6511"/>
              </a:xfrm>
              <a:custGeom>
                <a:avLst/>
                <a:gdLst>
                  <a:gd name="connsiteX0" fmla="*/ 4883 w 4882"/>
                  <a:gd name="connsiteY0" fmla="*/ 3258 h 6511"/>
                  <a:gd name="connsiteX1" fmla="*/ 0 w 4882"/>
                  <a:gd name="connsiteY1" fmla="*/ 3258 h 6511"/>
                  <a:gd name="connsiteX2" fmla="*/ 4883 w 4882"/>
                  <a:gd name="connsiteY2" fmla="*/ 3258 h 6511"/>
                </a:gdLst>
                <a:ahLst/>
                <a:cxnLst>
                  <a:cxn ang="0">
                    <a:pos x="connsiteX0" y="connsiteY0"/>
                  </a:cxn>
                  <a:cxn ang="0">
                    <a:pos x="connsiteX1" y="connsiteY1"/>
                  </a:cxn>
                  <a:cxn ang="0">
                    <a:pos x="connsiteX2" y="connsiteY2"/>
                  </a:cxn>
                </a:cxnLst>
                <a:rect l="l" t="t" r="r" b="b"/>
                <a:pathLst>
                  <a:path w="4882" h="6511">
                    <a:moveTo>
                      <a:pt x="4883" y="3258"/>
                    </a:moveTo>
                    <a:cubicBezTo>
                      <a:pt x="4883" y="7595"/>
                      <a:pt x="0" y="7595"/>
                      <a:pt x="0" y="3258"/>
                    </a:cubicBezTo>
                    <a:cubicBezTo>
                      <a:pt x="0" y="-1086"/>
                      <a:pt x="4883" y="-1086"/>
                      <a:pt x="4883"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219" name="Freeform 1432">
                <a:extLst>
                  <a:ext uri="{FF2B5EF4-FFF2-40B4-BE49-F238E27FC236}">
                    <a16:creationId xmlns:a16="http://schemas.microsoft.com/office/drawing/2014/main" id="{3E9D1793-7759-3D4D-839C-D8A8E95F2F65}"/>
                  </a:ext>
                </a:extLst>
              </p:cNvPr>
              <p:cNvSpPr/>
              <p:nvPr/>
            </p:nvSpPr>
            <p:spPr>
              <a:xfrm>
                <a:off x="4321538" y="2283043"/>
                <a:ext cx="4888" cy="6507"/>
              </a:xfrm>
              <a:custGeom>
                <a:avLst/>
                <a:gdLst>
                  <a:gd name="connsiteX0" fmla="*/ 4889 w 4888"/>
                  <a:gd name="connsiteY0" fmla="*/ 3253 h 6507"/>
                  <a:gd name="connsiteX1" fmla="*/ 0 w 4888"/>
                  <a:gd name="connsiteY1" fmla="*/ 3253 h 6507"/>
                  <a:gd name="connsiteX2" fmla="*/ 4889 w 4888"/>
                  <a:gd name="connsiteY2" fmla="*/ 3253 h 6507"/>
                </a:gdLst>
                <a:ahLst/>
                <a:cxnLst>
                  <a:cxn ang="0">
                    <a:pos x="connsiteX0" y="connsiteY0"/>
                  </a:cxn>
                  <a:cxn ang="0">
                    <a:pos x="connsiteX1" y="connsiteY1"/>
                  </a:cxn>
                  <a:cxn ang="0">
                    <a:pos x="connsiteX2" y="connsiteY2"/>
                  </a:cxn>
                </a:cxnLst>
                <a:rect l="l" t="t" r="r" b="b"/>
                <a:pathLst>
                  <a:path w="4888" h="6507">
                    <a:moveTo>
                      <a:pt x="4889" y="3253"/>
                    </a:moveTo>
                    <a:cubicBezTo>
                      <a:pt x="4889" y="7592"/>
                      <a:pt x="0" y="7592"/>
                      <a:pt x="0" y="3253"/>
                    </a:cubicBezTo>
                    <a:cubicBezTo>
                      <a:pt x="0" y="-1084"/>
                      <a:pt x="4889" y="-1084"/>
                      <a:pt x="4889"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220" name="Freeform 1433">
                <a:extLst>
                  <a:ext uri="{FF2B5EF4-FFF2-40B4-BE49-F238E27FC236}">
                    <a16:creationId xmlns:a16="http://schemas.microsoft.com/office/drawing/2014/main" id="{7F228DF2-71E2-EE4E-B9B4-9454D44CA481}"/>
                  </a:ext>
                </a:extLst>
              </p:cNvPr>
              <p:cNvSpPr/>
              <p:nvPr/>
            </p:nvSpPr>
            <p:spPr>
              <a:xfrm>
                <a:off x="4185225" y="2299895"/>
                <a:ext cx="4882" cy="6507"/>
              </a:xfrm>
              <a:custGeom>
                <a:avLst/>
                <a:gdLst>
                  <a:gd name="connsiteX0" fmla="*/ 4883 w 4882"/>
                  <a:gd name="connsiteY0" fmla="*/ 3254 h 6507"/>
                  <a:gd name="connsiteX1" fmla="*/ 0 w 4882"/>
                  <a:gd name="connsiteY1" fmla="*/ 3254 h 6507"/>
                  <a:gd name="connsiteX2" fmla="*/ 4883 w 4882"/>
                  <a:gd name="connsiteY2" fmla="*/ 3254 h 6507"/>
                </a:gdLst>
                <a:ahLst/>
                <a:cxnLst>
                  <a:cxn ang="0">
                    <a:pos x="connsiteX0" y="connsiteY0"/>
                  </a:cxn>
                  <a:cxn ang="0">
                    <a:pos x="connsiteX1" y="connsiteY1"/>
                  </a:cxn>
                  <a:cxn ang="0">
                    <a:pos x="connsiteX2" y="connsiteY2"/>
                  </a:cxn>
                </a:cxnLst>
                <a:rect l="l" t="t" r="r" b="b"/>
                <a:pathLst>
                  <a:path w="4882" h="6507">
                    <a:moveTo>
                      <a:pt x="4883" y="3254"/>
                    </a:moveTo>
                    <a:cubicBezTo>
                      <a:pt x="4883" y="7592"/>
                      <a:pt x="0" y="7592"/>
                      <a:pt x="0" y="3254"/>
                    </a:cubicBezTo>
                    <a:cubicBezTo>
                      <a:pt x="0" y="-1085"/>
                      <a:pt x="4883" y="-1085"/>
                      <a:pt x="4883" y="3254"/>
                    </a:cubicBezTo>
                  </a:path>
                </a:pathLst>
              </a:custGeom>
              <a:solidFill>
                <a:srgbClr val="D55E00"/>
              </a:solidFill>
              <a:ln w="11430" cap="rnd">
                <a:solidFill>
                  <a:srgbClr val="D55E00"/>
                </a:solidFill>
                <a:prstDash val="solid"/>
                <a:round/>
              </a:ln>
            </p:spPr>
            <p:txBody>
              <a:bodyPr rtlCol="0" anchor="ctr"/>
              <a:lstStyle/>
              <a:p>
                <a:endParaRPr lang="de-DE"/>
              </a:p>
            </p:txBody>
          </p:sp>
        </p:grpSp>
        <p:sp>
          <p:nvSpPr>
            <p:cNvPr id="137" name="Freeform 1440">
              <a:extLst>
                <a:ext uri="{FF2B5EF4-FFF2-40B4-BE49-F238E27FC236}">
                  <a16:creationId xmlns:a16="http://schemas.microsoft.com/office/drawing/2014/main" id="{F5009BC2-D87B-CA40-B30A-7043953B9D41}"/>
                </a:ext>
              </a:extLst>
            </p:cNvPr>
            <p:cNvSpPr/>
            <p:nvPr/>
          </p:nvSpPr>
          <p:spPr>
            <a:xfrm>
              <a:off x="3562462" y="2073326"/>
              <a:ext cx="3735" cy="1665"/>
            </a:xfrm>
            <a:custGeom>
              <a:avLst/>
              <a:gdLst>
                <a:gd name="connsiteX0" fmla="*/ 0 w 3735"/>
                <a:gd name="connsiteY0" fmla="*/ 0 h 1665"/>
                <a:gd name="connsiteX1" fmla="*/ 3735 w 3735"/>
                <a:gd name="connsiteY1" fmla="*/ 0 h 1665"/>
              </a:gdLst>
              <a:ahLst/>
              <a:cxnLst>
                <a:cxn ang="0">
                  <a:pos x="connsiteX0" y="connsiteY0"/>
                </a:cxn>
                <a:cxn ang="0">
                  <a:pos x="connsiteX1" y="connsiteY1"/>
                </a:cxn>
              </a:cxnLst>
              <a:rect l="l" t="t" r="r" b="b"/>
              <a:pathLst>
                <a:path w="3735" h="1665">
                  <a:moveTo>
                    <a:pt x="0" y="0"/>
                  </a:moveTo>
                  <a:lnTo>
                    <a:pt x="3735" y="0"/>
                  </a:lnTo>
                </a:path>
              </a:pathLst>
            </a:custGeom>
            <a:noFill/>
            <a:ln w="1450" cap="flat">
              <a:solidFill>
                <a:srgbClr val="000000"/>
              </a:solidFill>
              <a:prstDash val="solid"/>
              <a:round/>
            </a:ln>
          </p:spPr>
          <p:txBody>
            <a:bodyPr rtlCol="0" anchor="ctr"/>
            <a:lstStyle/>
            <a:p>
              <a:endParaRPr lang="de-DE"/>
            </a:p>
          </p:txBody>
        </p:sp>
      </p:grpSp>
      <p:grpSp>
        <p:nvGrpSpPr>
          <p:cNvPr id="221" name="Group 1630">
            <a:extLst>
              <a:ext uri="{FF2B5EF4-FFF2-40B4-BE49-F238E27FC236}">
                <a16:creationId xmlns:a16="http://schemas.microsoft.com/office/drawing/2014/main" id="{5635ACFD-9CA7-E348-95E8-16DAFF7C360F}"/>
              </a:ext>
            </a:extLst>
          </p:cNvPr>
          <p:cNvGrpSpPr/>
          <p:nvPr/>
        </p:nvGrpSpPr>
        <p:grpSpPr>
          <a:xfrm>
            <a:off x="1304764" y="1868794"/>
            <a:ext cx="1328896" cy="1505801"/>
            <a:chOff x="1055988" y="1147187"/>
            <a:chExt cx="1328896" cy="1505801"/>
          </a:xfrm>
        </p:grpSpPr>
        <p:sp>
          <p:nvSpPr>
            <p:cNvPr id="222" name="Abgerundetes Rechteck 1047">
              <a:extLst>
                <a:ext uri="{FF2B5EF4-FFF2-40B4-BE49-F238E27FC236}">
                  <a16:creationId xmlns:a16="http://schemas.microsoft.com/office/drawing/2014/main" id="{6DF2BC5E-5206-8C43-B01E-F46574F81DD6}"/>
                </a:ext>
              </a:extLst>
            </p:cNvPr>
            <p:cNvSpPr/>
            <p:nvPr/>
          </p:nvSpPr>
          <p:spPr>
            <a:xfrm>
              <a:off x="1140864" y="1176824"/>
              <a:ext cx="1244020" cy="1476164"/>
            </a:xfrm>
            <a:prstGeom prst="roundRect">
              <a:avLst>
                <a:gd name="adj" fmla="val 8848"/>
              </a:avLst>
            </a:prstGeom>
            <a:solidFill>
              <a:schemeClr val="accent3">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223" name="Textfeld 222">
              <a:extLst>
                <a:ext uri="{FF2B5EF4-FFF2-40B4-BE49-F238E27FC236}">
                  <a16:creationId xmlns:a16="http://schemas.microsoft.com/office/drawing/2014/main" id="{14739631-5720-DE47-A575-8530D3C35728}"/>
                </a:ext>
              </a:extLst>
            </p:cNvPr>
            <p:cNvSpPr txBox="1"/>
            <p:nvPr/>
          </p:nvSpPr>
          <p:spPr>
            <a:xfrm>
              <a:off x="1140864" y="1147187"/>
              <a:ext cx="1227350" cy="276999"/>
            </a:xfrm>
            <a:prstGeom prst="rect">
              <a:avLst/>
            </a:prstGeom>
            <a:noFill/>
          </p:spPr>
          <p:txBody>
            <a:bodyPr wrap="square" rtlCol="0">
              <a:spAutoFit/>
            </a:bodyPr>
            <a:lstStyle/>
            <a:p>
              <a:pPr algn="ctr"/>
              <a:r>
                <a:rPr lang="de-DE" sz="1200" i="1" dirty="0"/>
                <a:t>HK1</a:t>
              </a:r>
            </a:p>
          </p:txBody>
        </p:sp>
        <p:sp>
          <p:nvSpPr>
            <p:cNvPr id="224" name="Textfeld 223">
              <a:extLst>
                <a:ext uri="{FF2B5EF4-FFF2-40B4-BE49-F238E27FC236}">
                  <a16:creationId xmlns:a16="http://schemas.microsoft.com/office/drawing/2014/main" id="{8CB9A8CB-D5BA-534D-BEC7-8B231A728A4B}"/>
                </a:ext>
              </a:extLst>
            </p:cNvPr>
            <p:cNvSpPr txBox="1"/>
            <p:nvPr/>
          </p:nvSpPr>
          <p:spPr>
            <a:xfrm>
              <a:off x="1120107" y="2386152"/>
              <a:ext cx="344967" cy="230832"/>
            </a:xfrm>
            <a:prstGeom prst="rect">
              <a:avLst/>
            </a:prstGeom>
            <a:noFill/>
          </p:spPr>
          <p:txBody>
            <a:bodyPr wrap="none" rtlCol="0">
              <a:spAutoFit/>
            </a:bodyPr>
            <a:lstStyle/>
            <a:p>
              <a:pPr algn="r"/>
              <a:r>
                <a:rPr lang="de-DE" sz="900" dirty="0"/>
                <a:t>2.5</a:t>
              </a:r>
            </a:p>
          </p:txBody>
        </p:sp>
        <p:sp>
          <p:nvSpPr>
            <p:cNvPr id="225" name="Textfeld 224">
              <a:extLst>
                <a:ext uri="{FF2B5EF4-FFF2-40B4-BE49-F238E27FC236}">
                  <a16:creationId xmlns:a16="http://schemas.microsoft.com/office/drawing/2014/main" id="{656DF129-C771-8A49-A47A-78DAD64976AC}"/>
                </a:ext>
              </a:extLst>
            </p:cNvPr>
            <p:cNvSpPr txBox="1"/>
            <p:nvPr/>
          </p:nvSpPr>
          <p:spPr>
            <a:xfrm>
              <a:off x="1120107" y="1936376"/>
              <a:ext cx="344967" cy="230832"/>
            </a:xfrm>
            <a:prstGeom prst="rect">
              <a:avLst/>
            </a:prstGeom>
            <a:noFill/>
          </p:spPr>
          <p:txBody>
            <a:bodyPr wrap="none" rtlCol="0">
              <a:spAutoFit/>
            </a:bodyPr>
            <a:lstStyle/>
            <a:p>
              <a:pPr algn="r"/>
              <a:r>
                <a:rPr lang="de-DE" sz="900" dirty="0"/>
                <a:t>7.5</a:t>
              </a:r>
            </a:p>
          </p:txBody>
        </p:sp>
        <p:sp>
          <p:nvSpPr>
            <p:cNvPr id="226" name="Textfeld 225">
              <a:extLst>
                <a:ext uri="{FF2B5EF4-FFF2-40B4-BE49-F238E27FC236}">
                  <a16:creationId xmlns:a16="http://schemas.microsoft.com/office/drawing/2014/main" id="{8AAB3E43-9948-CD46-A447-6F9CE4D7899E}"/>
                </a:ext>
              </a:extLst>
            </p:cNvPr>
            <p:cNvSpPr txBox="1"/>
            <p:nvPr/>
          </p:nvSpPr>
          <p:spPr>
            <a:xfrm>
              <a:off x="1055988" y="1475656"/>
              <a:ext cx="409086" cy="230832"/>
            </a:xfrm>
            <a:prstGeom prst="rect">
              <a:avLst/>
            </a:prstGeom>
            <a:noFill/>
          </p:spPr>
          <p:txBody>
            <a:bodyPr wrap="none" rtlCol="0">
              <a:spAutoFit/>
            </a:bodyPr>
            <a:lstStyle/>
            <a:p>
              <a:pPr algn="r"/>
              <a:r>
                <a:rPr lang="de-DE" sz="900" dirty="0"/>
                <a:t>12.5</a:t>
              </a:r>
            </a:p>
          </p:txBody>
        </p:sp>
        <p:sp>
          <p:nvSpPr>
            <p:cNvPr id="227" name="Textfeld 226">
              <a:extLst>
                <a:ext uri="{FF2B5EF4-FFF2-40B4-BE49-F238E27FC236}">
                  <a16:creationId xmlns:a16="http://schemas.microsoft.com/office/drawing/2014/main" id="{99F3F612-3551-9844-BF79-F55A7130AFEB}"/>
                </a:ext>
              </a:extLst>
            </p:cNvPr>
            <p:cNvSpPr txBox="1"/>
            <p:nvPr/>
          </p:nvSpPr>
          <p:spPr>
            <a:xfrm>
              <a:off x="1843183" y="1593959"/>
              <a:ext cx="443269" cy="369332"/>
            </a:xfrm>
            <a:prstGeom prst="rect">
              <a:avLst/>
            </a:prstGeom>
            <a:noFill/>
          </p:spPr>
          <p:txBody>
            <a:bodyPr wrap="square" rtlCol="0">
              <a:spAutoFit/>
            </a:bodyPr>
            <a:lstStyle/>
            <a:p>
              <a:pPr algn="ctr"/>
              <a:r>
                <a:rPr lang="de-DE" dirty="0"/>
                <a:t>**</a:t>
              </a:r>
              <a:endParaRPr lang="de-DE" sz="1200" dirty="0"/>
            </a:p>
          </p:txBody>
        </p:sp>
        <p:grpSp>
          <p:nvGrpSpPr>
            <p:cNvPr id="228" name="Group 1459">
              <a:extLst>
                <a:ext uri="{FF2B5EF4-FFF2-40B4-BE49-F238E27FC236}">
                  <a16:creationId xmlns:a16="http://schemas.microsoft.com/office/drawing/2014/main" id="{C69C6ECE-7D28-F04F-A55B-D3E79F5CD7A3}"/>
                </a:ext>
              </a:extLst>
            </p:cNvPr>
            <p:cNvGrpSpPr/>
            <p:nvPr/>
          </p:nvGrpSpPr>
          <p:grpSpPr>
            <a:xfrm>
              <a:off x="1450895" y="1874969"/>
              <a:ext cx="770189" cy="277637"/>
              <a:chOff x="1457832" y="1874969"/>
              <a:chExt cx="770189" cy="277637"/>
            </a:xfrm>
          </p:grpSpPr>
          <p:sp>
            <p:nvSpPr>
              <p:cNvPr id="232" name="Freeform 254">
                <a:extLst>
                  <a:ext uri="{FF2B5EF4-FFF2-40B4-BE49-F238E27FC236}">
                    <a16:creationId xmlns:a16="http://schemas.microsoft.com/office/drawing/2014/main" id="{9E99B3E2-6FF1-DE47-B111-400AFB0D2C00}"/>
                  </a:ext>
                </a:extLst>
              </p:cNvPr>
              <p:cNvSpPr/>
              <p:nvPr/>
            </p:nvSpPr>
            <p:spPr>
              <a:xfrm>
                <a:off x="1616401" y="1993662"/>
                <a:ext cx="1250" cy="58446"/>
              </a:xfrm>
              <a:custGeom>
                <a:avLst/>
                <a:gdLst>
                  <a:gd name="connsiteX0" fmla="*/ 0 w 1250"/>
                  <a:gd name="connsiteY0" fmla="*/ 58447 h 58446"/>
                  <a:gd name="connsiteX1" fmla="*/ 0 w 1250"/>
                  <a:gd name="connsiteY1" fmla="*/ 0 h 58446"/>
                </a:gdLst>
                <a:ahLst/>
                <a:cxnLst>
                  <a:cxn ang="0">
                    <a:pos x="connsiteX0" y="connsiteY0"/>
                  </a:cxn>
                  <a:cxn ang="0">
                    <a:pos x="connsiteX1" y="connsiteY1"/>
                  </a:cxn>
                </a:cxnLst>
                <a:rect l="l" t="t" r="r" b="b"/>
                <a:pathLst>
                  <a:path w="1250" h="58446">
                    <a:moveTo>
                      <a:pt x="0" y="58447"/>
                    </a:moveTo>
                    <a:lnTo>
                      <a:pt x="0" y="0"/>
                    </a:lnTo>
                  </a:path>
                </a:pathLst>
              </a:custGeom>
              <a:noFill/>
              <a:ln w="11430" cap="flat" cmpd="sng">
                <a:solidFill>
                  <a:srgbClr val="0072B2"/>
                </a:solidFill>
                <a:prstDash val="solid"/>
                <a:round/>
              </a:ln>
            </p:spPr>
            <p:txBody>
              <a:bodyPr rtlCol="0" anchor="ctr"/>
              <a:lstStyle/>
              <a:p>
                <a:endParaRPr lang="de-DE"/>
              </a:p>
            </p:txBody>
          </p:sp>
          <p:sp>
            <p:nvSpPr>
              <p:cNvPr id="233" name="Freeform 383">
                <a:extLst>
                  <a:ext uri="{FF2B5EF4-FFF2-40B4-BE49-F238E27FC236}">
                    <a16:creationId xmlns:a16="http://schemas.microsoft.com/office/drawing/2014/main" id="{00DE6651-A300-1B40-ABF6-E7676A82F7B2}"/>
                  </a:ext>
                </a:extLst>
              </p:cNvPr>
              <p:cNvSpPr/>
              <p:nvPr/>
            </p:nvSpPr>
            <p:spPr>
              <a:xfrm>
                <a:off x="1616401" y="2091969"/>
                <a:ext cx="1250" cy="57387"/>
              </a:xfrm>
              <a:custGeom>
                <a:avLst/>
                <a:gdLst>
                  <a:gd name="connsiteX0" fmla="*/ 0 w 1250"/>
                  <a:gd name="connsiteY0" fmla="*/ 0 h 57387"/>
                  <a:gd name="connsiteX1" fmla="*/ 0 w 1250"/>
                  <a:gd name="connsiteY1" fmla="*/ 57388 h 57387"/>
                </a:gdLst>
                <a:ahLst/>
                <a:cxnLst>
                  <a:cxn ang="0">
                    <a:pos x="connsiteX0" y="connsiteY0"/>
                  </a:cxn>
                  <a:cxn ang="0">
                    <a:pos x="connsiteX1" y="connsiteY1"/>
                  </a:cxn>
                </a:cxnLst>
                <a:rect l="l" t="t" r="r" b="b"/>
                <a:pathLst>
                  <a:path w="1250" h="57387">
                    <a:moveTo>
                      <a:pt x="0" y="0"/>
                    </a:moveTo>
                    <a:lnTo>
                      <a:pt x="0" y="57388"/>
                    </a:lnTo>
                  </a:path>
                </a:pathLst>
              </a:custGeom>
              <a:noFill/>
              <a:ln w="11430" cap="flat" cmpd="sng">
                <a:solidFill>
                  <a:srgbClr val="0072B2"/>
                </a:solidFill>
                <a:prstDash val="solid"/>
                <a:round/>
              </a:ln>
            </p:spPr>
            <p:txBody>
              <a:bodyPr rtlCol="0" anchor="ctr"/>
              <a:lstStyle/>
              <a:p>
                <a:endParaRPr lang="de-DE"/>
              </a:p>
            </p:txBody>
          </p:sp>
          <p:sp>
            <p:nvSpPr>
              <p:cNvPr id="234" name="Freeform 384">
                <a:extLst>
                  <a:ext uri="{FF2B5EF4-FFF2-40B4-BE49-F238E27FC236}">
                    <a16:creationId xmlns:a16="http://schemas.microsoft.com/office/drawing/2014/main" id="{A64EAD5B-8FEA-A64B-9EAE-AB1E99EC13C4}"/>
                  </a:ext>
                </a:extLst>
              </p:cNvPr>
              <p:cNvSpPr/>
              <p:nvPr/>
            </p:nvSpPr>
            <p:spPr>
              <a:xfrm>
                <a:off x="1457832" y="2052109"/>
                <a:ext cx="317138" cy="39859"/>
              </a:xfrm>
              <a:custGeom>
                <a:avLst/>
                <a:gdLst>
                  <a:gd name="connsiteX0" fmla="*/ 0 w 317138"/>
                  <a:gd name="connsiteY0" fmla="*/ 0 h 39859"/>
                  <a:gd name="connsiteX1" fmla="*/ 0 w 317138"/>
                  <a:gd name="connsiteY1" fmla="*/ 39859 h 39859"/>
                  <a:gd name="connsiteX2" fmla="*/ 317139 w 317138"/>
                  <a:gd name="connsiteY2" fmla="*/ 39859 h 39859"/>
                  <a:gd name="connsiteX3" fmla="*/ 317139 w 317138"/>
                  <a:gd name="connsiteY3" fmla="*/ 0 h 39859"/>
                </a:gdLst>
                <a:ahLst/>
                <a:cxnLst>
                  <a:cxn ang="0">
                    <a:pos x="connsiteX0" y="connsiteY0"/>
                  </a:cxn>
                  <a:cxn ang="0">
                    <a:pos x="connsiteX1" y="connsiteY1"/>
                  </a:cxn>
                  <a:cxn ang="0">
                    <a:pos x="connsiteX2" y="connsiteY2"/>
                  </a:cxn>
                  <a:cxn ang="0">
                    <a:pos x="connsiteX3" y="connsiteY3"/>
                  </a:cxn>
                </a:cxnLst>
                <a:rect l="l" t="t" r="r" b="b"/>
                <a:pathLst>
                  <a:path w="317138" h="39859">
                    <a:moveTo>
                      <a:pt x="0" y="0"/>
                    </a:moveTo>
                    <a:lnTo>
                      <a:pt x="0" y="39859"/>
                    </a:lnTo>
                    <a:lnTo>
                      <a:pt x="317139" y="39859"/>
                    </a:lnTo>
                    <a:lnTo>
                      <a:pt x="317139" y="0"/>
                    </a:lnTo>
                    <a:close/>
                  </a:path>
                </a:pathLst>
              </a:custGeom>
              <a:noFill/>
              <a:ln w="11430" cap="rnd" cmpd="sng">
                <a:solidFill>
                  <a:srgbClr val="0072B2"/>
                </a:solidFill>
                <a:prstDash val="solid"/>
                <a:round/>
              </a:ln>
            </p:spPr>
            <p:txBody>
              <a:bodyPr rtlCol="0" anchor="ctr"/>
              <a:lstStyle/>
              <a:p>
                <a:endParaRPr lang="de-DE"/>
              </a:p>
            </p:txBody>
          </p:sp>
          <p:sp>
            <p:nvSpPr>
              <p:cNvPr id="235" name="Freeform 385">
                <a:extLst>
                  <a:ext uri="{FF2B5EF4-FFF2-40B4-BE49-F238E27FC236}">
                    <a16:creationId xmlns:a16="http://schemas.microsoft.com/office/drawing/2014/main" id="{30597248-DA74-F240-B987-AE7591BF8DF8}"/>
                  </a:ext>
                </a:extLst>
              </p:cNvPr>
              <p:cNvSpPr/>
              <p:nvPr/>
            </p:nvSpPr>
            <p:spPr>
              <a:xfrm>
                <a:off x="1457832" y="2070181"/>
                <a:ext cx="317138" cy="1663"/>
              </a:xfrm>
              <a:custGeom>
                <a:avLst/>
                <a:gdLst>
                  <a:gd name="connsiteX0" fmla="*/ 0 w 317138"/>
                  <a:gd name="connsiteY0" fmla="*/ 0 h 1663"/>
                  <a:gd name="connsiteX1" fmla="*/ 317139 w 317138"/>
                  <a:gd name="connsiteY1" fmla="*/ 0 h 1663"/>
                </a:gdLst>
                <a:ahLst/>
                <a:cxnLst>
                  <a:cxn ang="0">
                    <a:pos x="connsiteX0" y="connsiteY0"/>
                  </a:cxn>
                  <a:cxn ang="0">
                    <a:pos x="connsiteX1" y="connsiteY1"/>
                  </a:cxn>
                </a:cxnLst>
                <a:rect l="l" t="t" r="r" b="b"/>
                <a:pathLst>
                  <a:path w="317138" h="1663">
                    <a:moveTo>
                      <a:pt x="0" y="0"/>
                    </a:moveTo>
                    <a:lnTo>
                      <a:pt x="317139" y="0"/>
                    </a:lnTo>
                  </a:path>
                </a:pathLst>
              </a:custGeom>
              <a:noFill/>
              <a:ln w="11430" cap="flat" cmpd="sng">
                <a:solidFill>
                  <a:srgbClr val="0072B2"/>
                </a:solidFill>
                <a:prstDash val="solid"/>
                <a:round/>
              </a:ln>
            </p:spPr>
            <p:txBody>
              <a:bodyPr rtlCol="0" anchor="ctr"/>
              <a:lstStyle/>
              <a:p>
                <a:endParaRPr lang="de-DE"/>
              </a:p>
            </p:txBody>
          </p:sp>
          <p:sp>
            <p:nvSpPr>
              <p:cNvPr id="236" name="Freeform 386">
                <a:extLst>
                  <a:ext uri="{FF2B5EF4-FFF2-40B4-BE49-F238E27FC236}">
                    <a16:creationId xmlns:a16="http://schemas.microsoft.com/office/drawing/2014/main" id="{B2B1364E-F748-E447-8B24-213059C544E5}"/>
                  </a:ext>
                </a:extLst>
              </p:cNvPr>
              <p:cNvSpPr/>
              <p:nvPr/>
            </p:nvSpPr>
            <p:spPr>
              <a:xfrm>
                <a:off x="2069453" y="1878212"/>
                <a:ext cx="1250" cy="95409"/>
              </a:xfrm>
              <a:custGeom>
                <a:avLst/>
                <a:gdLst>
                  <a:gd name="connsiteX0" fmla="*/ 0 w 1250"/>
                  <a:gd name="connsiteY0" fmla="*/ 95409 h 95409"/>
                  <a:gd name="connsiteX1" fmla="*/ 0 w 1250"/>
                  <a:gd name="connsiteY1" fmla="*/ 0 h 95409"/>
                </a:gdLst>
                <a:ahLst/>
                <a:cxnLst>
                  <a:cxn ang="0">
                    <a:pos x="connsiteX0" y="connsiteY0"/>
                  </a:cxn>
                  <a:cxn ang="0">
                    <a:pos x="connsiteX1" y="connsiteY1"/>
                  </a:cxn>
                </a:cxnLst>
                <a:rect l="l" t="t" r="r" b="b"/>
                <a:pathLst>
                  <a:path w="1250" h="95409">
                    <a:moveTo>
                      <a:pt x="0" y="95409"/>
                    </a:moveTo>
                    <a:lnTo>
                      <a:pt x="0" y="0"/>
                    </a:lnTo>
                  </a:path>
                </a:pathLst>
              </a:custGeom>
              <a:noFill/>
              <a:ln w="11430" cap="flat" cmpd="sng">
                <a:solidFill>
                  <a:srgbClr val="D55E00"/>
                </a:solidFill>
                <a:prstDash val="solid"/>
                <a:round/>
              </a:ln>
            </p:spPr>
            <p:txBody>
              <a:bodyPr rtlCol="0" anchor="ctr"/>
              <a:lstStyle/>
              <a:p>
                <a:endParaRPr lang="de-DE"/>
              </a:p>
            </p:txBody>
          </p:sp>
          <p:sp>
            <p:nvSpPr>
              <p:cNvPr id="237" name="Freeform 387">
                <a:extLst>
                  <a:ext uri="{FF2B5EF4-FFF2-40B4-BE49-F238E27FC236}">
                    <a16:creationId xmlns:a16="http://schemas.microsoft.com/office/drawing/2014/main" id="{AB4D4948-1DA3-CF4A-9FE3-9202CA0C2D5D}"/>
                  </a:ext>
                </a:extLst>
              </p:cNvPr>
              <p:cNvSpPr/>
              <p:nvPr/>
            </p:nvSpPr>
            <p:spPr>
              <a:xfrm>
                <a:off x="2069453" y="2077464"/>
                <a:ext cx="1250" cy="60459"/>
              </a:xfrm>
              <a:custGeom>
                <a:avLst/>
                <a:gdLst>
                  <a:gd name="connsiteX0" fmla="*/ 0 w 1250"/>
                  <a:gd name="connsiteY0" fmla="*/ 0 h 60459"/>
                  <a:gd name="connsiteX1" fmla="*/ 0 w 1250"/>
                  <a:gd name="connsiteY1" fmla="*/ 60459 h 60459"/>
                </a:gdLst>
                <a:ahLst/>
                <a:cxnLst>
                  <a:cxn ang="0">
                    <a:pos x="connsiteX0" y="connsiteY0"/>
                  </a:cxn>
                  <a:cxn ang="0">
                    <a:pos x="connsiteX1" y="connsiteY1"/>
                  </a:cxn>
                </a:cxnLst>
                <a:rect l="l" t="t" r="r" b="b"/>
                <a:pathLst>
                  <a:path w="1250" h="60459">
                    <a:moveTo>
                      <a:pt x="0" y="0"/>
                    </a:moveTo>
                    <a:lnTo>
                      <a:pt x="0" y="60459"/>
                    </a:lnTo>
                  </a:path>
                </a:pathLst>
              </a:custGeom>
              <a:noFill/>
              <a:ln w="11430" cap="flat" cmpd="sng">
                <a:solidFill>
                  <a:srgbClr val="D55E00"/>
                </a:solidFill>
                <a:prstDash val="solid"/>
                <a:round/>
              </a:ln>
            </p:spPr>
            <p:txBody>
              <a:bodyPr rtlCol="0" anchor="ctr"/>
              <a:lstStyle/>
              <a:p>
                <a:endParaRPr lang="de-DE"/>
              </a:p>
            </p:txBody>
          </p:sp>
          <p:sp>
            <p:nvSpPr>
              <p:cNvPr id="238" name="Freeform 388">
                <a:extLst>
                  <a:ext uri="{FF2B5EF4-FFF2-40B4-BE49-F238E27FC236}">
                    <a16:creationId xmlns:a16="http://schemas.microsoft.com/office/drawing/2014/main" id="{7436837A-DB13-C444-82C2-21D615D74CFE}"/>
                  </a:ext>
                </a:extLst>
              </p:cNvPr>
              <p:cNvSpPr/>
              <p:nvPr/>
            </p:nvSpPr>
            <p:spPr>
              <a:xfrm>
                <a:off x="1910883" y="1973621"/>
                <a:ext cx="317138" cy="103842"/>
              </a:xfrm>
              <a:custGeom>
                <a:avLst/>
                <a:gdLst>
                  <a:gd name="connsiteX0" fmla="*/ 0 w 317138"/>
                  <a:gd name="connsiteY0" fmla="*/ 0 h 103842"/>
                  <a:gd name="connsiteX1" fmla="*/ 0 w 317138"/>
                  <a:gd name="connsiteY1" fmla="*/ 103843 h 103842"/>
                  <a:gd name="connsiteX2" fmla="*/ 317139 w 317138"/>
                  <a:gd name="connsiteY2" fmla="*/ 103843 h 103842"/>
                  <a:gd name="connsiteX3" fmla="*/ 317139 w 317138"/>
                  <a:gd name="connsiteY3" fmla="*/ 0 h 103842"/>
                </a:gdLst>
                <a:ahLst/>
                <a:cxnLst>
                  <a:cxn ang="0">
                    <a:pos x="connsiteX0" y="connsiteY0"/>
                  </a:cxn>
                  <a:cxn ang="0">
                    <a:pos x="connsiteX1" y="connsiteY1"/>
                  </a:cxn>
                  <a:cxn ang="0">
                    <a:pos x="connsiteX2" y="connsiteY2"/>
                  </a:cxn>
                  <a:cxn ang="0">
                    <a:pos x="connsiteX3" y="connsiteY3"/>
                  </a:cxn>
                </a:cxnLst>
                <a:rect l="l" t="t" r="r" b="b"/>
                <a:pathLst>
                  <a:path w="317138" h="103842">
                    <a:moveTo>
                      <a:pt x="0" y="0"/>
                    </a:moveTo>
                    <a:lnTo>
                      <a:pt x="0" y="103843"/>
                    </a:lnTo>
                    <a:lnTo>
                      <a:pt x="317139" y="103843"/>
                    </a:lnTo>
                    <a:lnTo>
                      <a:pt x="317139" y="0"/>
                    </a:lnTo>
                    <a:close/>
                  </a:path>
                </a:pathLst>
              </a:custGeom>
              <a:noFill/>
              <a:ln w="11430" cap="rnd" cmpd="sng">
                <a:solidFill>
                  <a:srgbClr val="D55E00"/>
                </a:solidFill>
                <a:prstDash val="solid"/>
                <a:round/>
              </a:ln>
            </p:spPr>
            <p:txBody>
              <a:bodyPr rtlCol="0" anchor="ctr"/>
              <a:lstStyle/>
              <a:p>
                <a:endParaRPr lang="de-DE"/>
              </a:p>
            </p:txBody>
          </p:sp>
          <p:sp>
            <p:nvSpPr>
              <p:cNvPr id="239" name="Freeform 389">
                <a:extLst>
                  <a:ext uri="{FF2B5EF4-FFF2-40B4-BE49-F238E27FC236}">
                    <a16:creationId xmlns:a16="http://schemas.microsoft.com/office/drawing/2014/main" id="{47AFAF96-987F-A54F-8310-7EBCEC1D16D1}"/>
                  </a:ext>
                </a:extLst>
              </p:cNvPr>
              <p:cNvSpPr/>
              <p:nvPr/>
            </p:nvSpPr>
            <p:spPr>
              <a:xfrm>
                <a:off x="1910883" y="2047952"/>
                <a:ext cx="317138" cy="1663"/>
              </a:xfrm>
              <a:custGeom>
                <a:avLst/>
                <a:gdLst>
                  <a:gd name="connsiteX0" fmla="*/ 0 w 317138"/>
                  <a:gd name="connsiteY0" fmla="*/ 0 h 1663"/>
                  <a:gd name="connsiteX1" fmla="*/ 317139 w 317138"/>
                  <a:gd name="connsiteY1" fmla="*/ 0 h 1663"/>
                </a:gdLst>
                <a:ahLst/>
                <a:cxnLst>
                  <a:cxn ang="0">
                    <a:pos x="connsiteX0" y="connsiteY0"/>
                  </a:cxn>
                  <a:cxn ang="0">
                    <a:pos x="connsiteX1" y="connsiteY1"/>
                  </a:cxn>
                </a:cxnLst>
                <a:rect l="l" t="t" r="r" b="b"/>
                <a:pathLst>
                  <a:path w="317138" h="1663">
                    <a:moveTo>
                      <a:pt x="0" y="0"/>
                    </a:moveTo>
                    <a:lnTo>
                      <a:pt x="317139" y="0"/>
                    </a:lnTo>
                  </a:path>
                </a:pathLst>
              </a:custGeom>
              <a:noFill/>
              <a:ln w="11430" cap="flat" cmpd="sng">
                <a:solidFill>
                  <a:srgbClr val="D55E00"/>
                </a:solidFill>
                <a:prstDash val="solid"/>
                <a:round/>
              </a:ln>
            </p:spPr>
            <p:txBody>
              <a:bodyPr rtlCol="0" anchor="ctr"/>
              <a:lstStyle/>
              <a:p>
                <a:endParaRPr lang="de-DE"/>
              </a:p>
            </p:txBody>
          </p:sp>
          <p:sp>
            <p:nvSpPr>
              <p:cNvPr id="240" name="Freeform 390">
                <a:extLst>
                  <a:ext uri="{FF2B5EF4-FFF2-40B4-BE49-F238E27FC236}">
                    <a16:creationId xmlns:a16="http://schemas.microsoft.com/office/drawing/2014/main" id="{CC7E9986-1A29-8542-8318-A846F8CDCBE0}"/>
                  </a:ext>
                </a:extLst>
              </p:cNvPr>
              <p:cNvSpPr/>
              <p:nvPr/>
            </p:nvSpPr>
            <p:spPr>
              <a:xfrm>
                <a:off x="1637500" y="2046423"/>
                <a:ext cx="4887" cy="6504"/>
              </a:xfrm>
              <a:custGeom>
                <a:avLst/>
                <a:gdLst>
                  <a:gd name="connsiteX0" fmla="*/ 4888 w 4887"/>
                  <a:gd name="connsiteY0" fmla="*/ 3250 h 6504"/>
                  <a:gd name="connsiteX1" fmla="*/ 0 w 4887"/>
                  <a:gd name="connsiteY1" fmla="*/ 3250 h 6504"/>
                  <a:gd name="connsiteX2" fmla="*/ 4888 w 4887"/>
                  <a:gd name="connsiteY2" fmla="*/ 3250 h 6504"/>
                </a:gdLst>
                <a:ahLst/>
                <a:cxnLst>
                  <a:cxn ang="0">
                    <a:pos x="connsiteX0" y="connsiteY0"/>
                  </a:cxn>
                  <a:cxn ang="0">
                    <a:pos x="connsiteX1" y="connsiteY1"/>
                  </a:cxn>
                  <a:cxn ang="0">
                    <a:pos x="connsiteX2" y="connsiteY2"/>
                  </a:cxn>
                </a:cxnLst>
                <a:rect l="l" t="t" r="r" b="b"/>
                <a:pathLst>
                  <a:path w="4887" h="6504">
                    <a:moveTo>
                      <a:pt x="4888" y="3250"/>
                    </a:moveTo>
                    <a:cubicBezTo>
                      <a:pt x="4888" y="7589"/>
                      <a:pt x="0" y="7589"/>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1" name="Freeform 391">
                <a:extLst>
                  <a:ext uri="{FF2B5EF4-FFF2-40B4-BE49-F238E27FC236}">
                    <a16:creationId xmlns:a16="http://schemas.microsoft.com/office/drawing/2014/main" id="{FC72CA2A-8EBE-5348-9181-FD2CAF78CA75}"/>
                  </a:ext>
                </a:extLst>
              </p:cNvPr>
              <p:cNvSpPr/>
              <p:nvPr/>
            </p:nvSpPr>
            <p:spPr>
              <a:xfrm>
                <a:off x="1658941" y="1991188"/>
                <a:ext cx="4887" cy="6503"/>
              </a:xfrm>
              <a:custGeom>
                <a:avLst/>
                <a:gdLst>
                  <a:gd name="connsiteX0" fmla="*/ 4888 w 4887"/>
                  <a:gd name="connsiteY0" fmla="*/ 3254 h 6503"/>
                  <a:gd name="connsiteX1" fmla="*/ 0 w 4887"/>
                  <a:gd name="connsiteY1" fmla="*/ 3254 h 6503"/>
                  <a:gd name="connsiteX2" fmla="*/ 4888 w 4887"/>
                  <a:gd name="connsiteY2" fmla="*/ 3254 h 6503"/>
                </a:gdLst>
                <a:ahLst/>
                <a:cxnLst>
                  <a:cxn ang="0">
                    <a:pos x="connsiteX0" y="connsiteY0"/>
                  </a:cxn>
                  <a:cxn ang="0">
                    <a:pos x="connsiteX1" y="connsiteY1"/>
                  </a:cxn>
                  <a:cxn ang="0">
                    <a:pos x="connsiteX2" y="connsiteY2"/>
                  </a:cxn>
                </a:cxnLst>
                <a:rect l="l" t="t" r="r" b="b"/>
                <a:pathLst>
                  <a:path w="4887" h="6503">
                    <a:moveTo>
                      <a:pt x="4888" y="3254"/>
                    </a:moveTo>
                    <a:cubicBezTo>
                      <a:pt x="4888" y="7586"/>
                      <a:pt x="0" y="7586"/>
                      <a:pt x="0" y="3254"/>
                    </a:cubicBezTo>
                    <a:cubicBezTo>
                      <a:pt x="0" y="-1085"/>
                      <a:pt x="4888" y="-1085"/>
                      <a:pt x="4888" y="3254"/>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2" name="Freeform 392">
                <a:extLst>
                  <a:ext uri="{FF2B5EF4-FFF2-40B4-BE49-F238E27FC236}">
                    <a16:creationId xmlns:a16="http://schemas.microsoft.com/office/drawing/2014/main" id="{C660E58A-ACA7-CF42-A861-2766D4E89D27}"/>
                  </a:ext>
                </a:extLst>
              </p:cNvPr>
              <p:cNvSpPr/>
              <p:nvPr/>
            </p:nvSpPr>
            <p:spPr>
              <a:xfrm>
                <a:off x="1601675" y="2020075"/>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3" name="Freeform 393">
                <a:extLst>
                  <a:ext uri="{FF2B5EF4-FFF2-40B4-BE49-F238E27FC236}">
                    <a16:creationId xmlns:a16="http://schemas.microsoft.com/office/drawing/2014/main" id="{574DF171-3B5C-A04F-86D8-D78F9DBD8C08}"/>
                  </a:ext>
                </a:extLst>
              </p:cNvPr>
              <p:cNvSpPr/>
              <p:nvPr/>
            </p:nvSpPr>
            <p:spPr>
              <a:xfrm>
                <a:off x="1656601" y="2065567"/>
                <a:ext cx="4888" cy="6499"/>
              </a:xfrm>
              <a:custGeom>
                <a:avLst/>
                <a:gdLst>
                  <a:gd name="connsiteX0" fmla="*/ 4889 w 4888"/>
                  <a:gd name="connsiteY0" fmla="*/ 3250 h 6499"/>
                  <a:gd name="connsiteX1" fmla="*/ 0 w 4888"/>
                  <a:gd name="connsiteY1" fmla="*/ 3250 h 6499"/>
                  <a:gd name="connsiteX2" fmla="*/ 4889 w 4888"/>
                  <a:gd name="connsiteY2" fmla="*/ 3250 h 6499"/>
                </a:gdLst>
                <a:ahLst/>
                <a:cxnLst>
                  <a:cxn ang="0">
                    <a:pos x="connsiteX0" y="connsiteY0"/>
                  </a:cxn>
                  <a:cxn ang="0">
                    <a:pos x="connsiteX1" y="connsiteY1"/>
                  </a:cxn>
                  <a:cxn ang="0">
                    <a:pos x="connsiteX2" y="connsiteY2"/>
                  </a:cxn>
                </a:cxnLst>
                <a:rect l="l" t="t" r="r" b="b"/>
                <a:pathLst>
                  <a:path w="4888" h="6499">
                    <a:moveTo>
                      <a:pt x="4889" y="3250"/>
                    </a:moveTo>
                    <a:cubicBezTo>
                      <a:pt x="4889" y="7583"/>
                      <a:pt x="0" y="7583"/>
                      <a:pt x="0" y="3250"/>
                    </a:cubicBezTo>
                    <a:cubicBezTo>
                      <a:pt x="0" y="-1083"/>
                      <a:pt x="4889" y="-1083"/>
                      <a:pt x="4889"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4" name="Freeform 398">
                <a:extLst>
                  <a:ext uri="{FF2B5EF4-FFF2-40B4-BE49-F238E27FC236}">
                    <a16:creationId xmlns:a16="http://schemas.microsoft.com/office/drawing/2014/main" id="{2C968CBA-5D05-2441-BF6E-9379A6B84E14}"/>
                  </a:ext>
                </a:extLst>
              </p:cNvPr>
              <p:cNvSpPr/>
              <p:nvPr/>
            </p:nvSpPr>
            <p:spPr>
              <a:xfrm>
                <a:off x="1647758" y="2066926"/>
                <a:ext cx="4887" cy="6503"/>
              </a:xfrm>
              <a:custGeom>
                <a:avLst/>
                <a:gdLst>
                  <a:gd name="connsiteX0" fmla="*/ 4888 w 4887"/>
                  <a:gd name="connsiteY0" fmla="*/ 3249 h 6503"/>
                  <a:gd name="connsiteX1" fmla="*/ 0 w 4887"/>
                  <a:gd name="connsiteY1" fmla="*/ 3249 h 6503"/>
                  <a:gd name="connsiteX2" fmla="*/ 4888 w 4887"/>
                  <a:gd name="connsiteY2" fmla="*/ 3249 h 6503"/>
                </a:gdLst>
                <a:ahLst/>
                <a:cxnLst>
                  <a:cxn ang="0">
                    <a:pos x="connsiteX0" y="connsiteY0"/>
                  </a:cxn>
                  <a:cxn ang="0">
                    <a:pos x="connsiteX1" y="connsiteY1"/>
                  </a:cxn>
                  <a:cxn ang="0">
                    <a:pos x="connsiteX2" y="connsiteY2"/>
                  </a:cxn>
                </a:cxnLst>
                <a:rect l="l" t="t" r="r" b="b"/>
                <a:pathLst>
                  <a:path w="4887" h="6503">
                    <a:moveTo>
                      <a:pt x="4888" y="3249"/>
                    </a:moveTo>
                    <a:cubicBezTo>
                      <a:pt x="4888" y="7588"/>
                      <a:pt x="0" y="7588"/>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5" name="Freeform 399">
                <a:extLst>
                  <a:ext uri="{FF2B5EF4-FFF2-40B4-BE49-F238E27FC236}">
                    <a16:creationId xmlns:a16="http://schemas.microsoft.com/office/drawing/2014/main" id="{DB60551E-1577-DC4E-B7BD-E7E8F1E05F96}"/>
                  </a:ext>
                </a:extLst>
              </p:cNvPr>
              <p:cNvSpPr/>
              <p:nvPr/>
            </p:nvSpPr>
            <p:spPr>
              <a:xfrm>
                <a:off x="1541772" y="1990413"/>
                <a:ext cx="4882" cy="6499"/>
              </a:xfrm>
              <a:custGeom>
                <a:avLst/>
                <a:gdLst>
                  <a:gd name="connsiteX0" fmla="*/ 4882 w 4882"/>
                  <a:gd name="connsiteY0" fmla="*/ 3249 h 6499"/>
                  <a:gd name="connsiteX1" fmla="*/ 0 w 4882"/>
                  <a:gd name="connsiteY1" fmla="*/ 3249 h 6499"/>
                  <a:gd name="connsiteX2" fmla="*/ 4882 w 4882"/>
                  <a:gd name="connsiteY2" fmla="*/ 3249 h 6499"/>
                </a:gdLst>
                <a:ahLst/>
                <a:cxnLst>
                  <a:cxn ang="0">
                    <a:pos x="connsiteX0" y="connsiteY0"/>
                  </a:cxn>
                  <a:cxn ang="0">
                    <a:pos x="connsiteX1" y="connsiteY1"/>
                  </a:cxn>
                  <a:cxn ang="0">
                    <a:pos x="connsiteX2" y="connsiteY2"/>
                  </a:cxn>
                </a:cxnLst>
                <a:rect l="l" t="t" r="r" b="b"/>
                <a:pathLst>
                  <a:path w="4882" h="6499">
                    <a:moveTo>
                      <a:pt x="4882" y="3249"/>
                    </a:moveTo>
                    <a:cubicBezTo>
                      <a:pt x="4882" y="7583"/>
                      <a:pt x="0" y="7583"/>
                      <a:pt x="0" y="3249"/>
                    </a:cubicBezTo>
                    <a:cubicBezTo>
                      <a:pt x="0" y="-1083"/>
                      <a:pt x="4882" y="-1083"/>
                      <a:pt x="4882"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6" name="Freeform 400">
                <a:extLst>
                  <a:ext uri="{FF2B5EF4-FFF2-40B4-BE49-F238E27FC236}">
                    <a16:creationId xmlns:a16="http://schemas.microsoft.com/office/drawing/2014/main" id="{6EC42E68-5850-204B-BAE5-E02BA410FDB0}"/>
                  </a:ext>
                </a:extLst>
              </p:cNvPr>
              <p:cNvSpPr/>
              <p:nvPr/>
            </p:nvSpPr>
            <p:spPr>
              <a:xfrm>
                <a:off x="1525991" y="2064203"/>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7" name="Freeform 401">
                <a:extLst>
                  <a:ext uri="{FF2B5EF4-FFF2-40B4-BE49-F238E27FC236}">
                    <a16:creationId xmlns:a16="http://schemas.microsoft.com/office/drawing/2014/main" id="{A31974C1-834F-A047-BF71-0EA84C725824}"/>
                  </a:ext>
                </a:extLst>
              </p:cNvPr>
              <p:cNvSpPr/>
              <p:nvPr/>
            </p:nvSpPr>
            <p:spPr>
              <a:xfrm>
                <a:off x="1599423" y="2067432"/>
                <a:ext cx="4887" cy="6504"/>
              </a:xfrm>
              <a:custGeom>
                <a:avLst/>
                <a:gdLst>
                  <a:gd name="connsiteX0" fmla="*/ 4888 w 4887"/>
                  <a:gd name="connsiteY0" fmla="*/ 3250 h 6504"/>
                  <a:gd name="connsiteX1" fmla="*/ 0 w 4887"/>
                  <a:gd name="connsiteY1" fmla="*/ 3250 h 6504"/>
                  <a:gd name="connsiteX2" fmla="*/ 4888 w 4887"/>
                  <a:gd name="connsiteY2" fmla="*/ 3250 h 6504"/>
                </a:gdLst>
                <a:ahLst/>
                <a:cxnLst>
                  <a:cxn ang="0">
                    <a:pos x="connsiteX0" y="connsiteY0"/>
                  </a:cxn>
                  <a:cxn ang="0">
                    <a:pos x="connsiteX1" y="connsiteY1"/>
                  </a:cxn>
                  <a:cxn ang="0">
                    <a:pos x="connsiteX2" y="connsiteY2"/>
                  </a:cxn>
                </a:cxnLst>
                <a:rect l="l" t="t" r="r" b="b"/>
                <a:pathLst>
                  <a:path w="4887" h="6504">
                    <a:moveTo>
                      <a:pt x="4888" y="3250"/>
                    </a:moveTo>
                    <a:cubicBezTo>
                      <a:pt x="4888" y="7589"/>
                      <a:pt x="0" y="7589"/>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8" name="Freeform 418">
                <a:extLst>
                  <a:ext uri="{FF2B5EF4-FFF2-40B4-BE49-F238E27FC236}">
                    <a16:creationId xmlns:a16="http://schemas.microsoft.com/office/drawing/2014/main" id="{1198A3D7-7B11-A949-A513-7599C4ED6050}"/>
                  </a:ext>
                </a:extLst>
              </p:cNvPr>
              <p:cNvSpPr/>
              <p:nvPr/>
            </p:nvSpPr>
            <p:spPr>
              <a:xfrm>
                <a:off x="1607422" y="2062547"/>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49" name="Freeform 419">
                <a:extLst>
                  <a:ext uri="{FF2B5EF4-FFF2-40B4-BE49-F238E27FC236}">
                    <a16:creationId xmlns:a16="http://schemas.microsoft.com/office/drawing/2014/main" id="{FDBE4556-5FCD-6D4F-8505-2E4CC2A53511}"/>
                  </a:ext>
                </a:extLst>
              </p:cNvPr>
              <p:cNvSpPr/>
              <p:nvPr/>
            </p:nvSpPr>
            <p:spPr>
              <a:xfrm>
                <a:off x="1696157" y="2061268"/>
                <a:ext cx="4887" cy="6504"/>
              </a:xfrm>
              <a:custGeom>
                <a:avLst/>
                <a:gdLst>
                  <a:gd name="connsiteX0" fmla="*/ 4888 w 4887"/>
                  <a:gd name="connsiteY0" fmla="*/ 3255 h 6504"/>
                  <a:gd name="connsiteX1" fmla="*/ 0 w 4887"/>
                  <a:gd name="connsiteY1" fmla="*/ 3255 h 6504"/>
                  <a:gd name="connsiteX2" fmla="*/ 4888 w 4887"/>
                  <a:gd name="connsiteY2" fmla="*/ 3255 h 6504"/>
                </a:gdLst>
                <a:ahLst/>
                <a:cxnLst>
                  <a:cxn ang="0">
                    <a:pos x="connsiteX0" y="connsiteY0"/>
                  </a:cxn>
                  <a:cxn ang="0">
                    <a:pos x="connsiteX1" y="connsiteY1"/>
                  </a:cxn>
                  <a:cxn ang="0">
                    <a:pos x="connsiteX2" y="connsiteY2"/>
                  </a:cxn>
                </a:cxnLst>
                <a:rect l="l" t="t" r="r" b="b"/>
                <a:pathLst>
                  <a:path w="4887" h="6504">
                    <a:moveTo>
                      <a:pt x="4888" y="3255"/>
                    </a:moveTo>
                    <a:cubicBezTo>
                      <a:pt x="4888" y="7588"/>
                      <a:pt x="0" y="7588"/>
                      <a:pt x="0" y="3255"/>
                    </a:cubicBezTo>
                    <a:cubicBezTo>
                      <a:pt x="0" y="-1085"/>
                      <a:pt x="4888" y="-1085"/>
                      <a:pt x="4888" y="3255"/>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0" name="Freeform 420">
                <a:extLst>
                  <a:ext uri="{FF2B5EF4-FFF2-40B4-BE49-F238E27FC236}">
                    <a16:creationId xmlns:a16="http://schemas.microsoft.com/office/drawing/2014/main" id="{ED440D7C-258C-7E48-B530-F1AD006F7389}"/>
                  </a:ext>
                </a:extLst>
              </p:cNvPr>
              <p:cNvSpPr/>
              <p:nvPr/>
            </p:nvSpPr>
            <p:spPr>
              <a:xfrm>
                <a:off x="1661953" y="2089707"/>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1" name="Freeform 421">
                <a:extLst>
                  <a:ext uri="{FF2B5EF4-FFF2-40B4-BE49-F238E27FC236}">
                    <a16:creationId xmlns:a16="http://schemas.microsoft.com/office/drawing/2014/main" id="{2180F277-F9BC-5A4C-A1A2-89F9865253CB}"/>
                  </a:ext>
                </a:extLst>
              </p:cNvPr>
              <p:cNvSpPr/>
              <p:nvPr/>
            </p:nvSpPr>
            <p:spPr>
              <a:xfrm>
                <a:off x="1658657" y="2111731"/>
                <a:ext cx="4887" cy="6504"/>
              </a:xfrm>
              <a:custGeom>
                <a:avLst/>
                <a:gdLst>
                  <a:gd name="connsiteX0" fmla="*/ 4888 w 4887"/>
                  <a:gd name="connsiteY0" fmla="*/ 3254 h 6504"/>
                  <a:gd name="connsiteX1" fmla="*/ 0 w 4887"/>
                  <a:gd name="connsiteY1" fmla="*/ 3254 h 6504"/>
                  <a:gd name="connsiteX2" fmla="*/ 4888 w 4887"/>
                  <a:gd name="connsiteY2" fmla="*/ 3254 h 6504"/>
                </a:gdLst>
                <a:ahLst/>
                <a:cxnLst>
                  <a:cxn ang="0">
                    <a:pos x="connsiteX0" y="connsiteY0"/>
                  </a:cxn>
                  <a:cxn ang="0">
                    <a:pos x="connsiteX1" y="connsiteY1"/>
                  </a:cxn>
                  <a:cxn ang="0">
                    <a:pos x="connsiteX2" y="connsiteY2"/>
                  </a:cxn>
                </a:cxnLst>
                <a:rect l="l" t="t" r="r" b="b"/>
                <a:pathLst>
                  <a:path w="4887" h="6504">
                    <a:moveTo>
                      <a:pt x="4888" y="3254"/>
                    </a:moveTo>
                    <a:cubicBezTo>
                      <a:pt x="4888" y="7588"/>
                      <a:pt x="0" y="7588"/>
                      <a:pt x="0" y="3254"/>
                    </a:cubicBezTo>
                    <a:cubicBezTo>
                      <a:pt x="0" y="-1085"/>
                      <a:pt x="4888" y="-1085"/>
                      <a:pt x="4888" y="3254"/>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2" name="Freeform 422">
                <a:extLst>
                  <a:ext uri="{FF2B5EF4-FFF2-40B4-BE49-F238E27FC236}">
                    <a16:creationId xmlns:a16="http://schemas.microsoft.com/office/drawing/2014/main" id="{977725DF-DD6D-614C-92BC-91A20E35523F}"/>
                  </a:ext>
                </a:extLst>
              </p:cNvPr>
              <p:cNvSpPr/>
              <p:nvPr/>
            </p:nvSpPr>
            <p:spPr>
              <a:xfrm>
                <a:off x="1659741" y="2051295"/>
                <a:ext cx="4887" cy="6499"/>
              </a:xfrm>
              <a:custGeom>
                <a:avLst/>
                <a:gdLst>
                  <a:gd name="connsiteX0" fmla="*/ 4888 w 4887"/>
                  <a:gd name="connsiteY0" fmla="*/ 3250 h 6499"/>
                  <a:gd name="connsiteX1" fmla="*/ 0 w 4887"/>
                  <a:gd name="connsiteY1" fmla="*/ 3250 h 6499"/>
                  <a:gd name="connsiteX2" fmla="*/ 4888 w 4887"/>
                  <a:gd name="connsiteY2" fmla="*/ 3250 h 6499"/>
                </a:gdLst>
                <a:ahLst/>
                <a:cxnLst>
                  <a:cxn ang="0">
                    <a:pos x="connsiteX0" y="connsiteY0"/>
                  </a:cxn>
                  <a:cxn ang="0">
                    <a:pos x="connsiteX1" y="connsiteY1"/>
                  </a:cxn>
                  <a:cxn ang="0">
                    <a:pos x="connsiteX2" y="connsiteY2"/>
                  </a:cxn>
                </a:cxnLst>
                <a:rect l="l" t="t" r="r" b="b"/>
                <a:pathLst>
                  <a:path w="4887" h="6499">
                    <a:moveTo>
                      <a:pt x="4888" y="3250"/>
                    </a:moveTo>
                    <a:cubicBezTo>
                      <a:pt x="4888" y="7583"/>
                      <a:pt x="0" y="7583"/>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3" name="Freeform 423">
                <a:extLst>
                  <a:ext uri="{FF2B5EF4-FFF2-40B4-BE49-F238E27FC236}">
                    <a16:creationId xmlns:a16="http://schemas.microsoft.com/office/drawing/2014/main" id="{89CCD39D-9C70-654D-AC2E-2A61E958BD67}"/>
                  </a:ext>
                </a:extLst>
              </p:cNvPr>
              <p:cNvSpPr/>
              <p:nvPr/>
            </p:nvSpPr>
            <p:spPr>
              <a:xfrm>
                <a:off x="1694570" y="2037244"/>
                <a:ext cx="4888" cy="6499"/>
              </a:xfrm>
              <a:custGeom>
                <a:avLst/>
                <a:gdLst>
                  <a:gd name="connsiteX0" fmla="*/ 4889 w 4888"/>
                  <a:gd name="connsiteY0" fmla="*/ 3249 h 6499"/>
                  <a:gd name="connsiteX1" fmla="*/ 0 w 4888"/>
                  <a:gd name="connsiteY1" fmla="*/ 3249 h 6499"/>
                  <a:gd name="connsiteX2" fmla="*/ 4889 w 4888"/>
                  <a:gd name="connsiteY2" fmla="*/ 3249 h 6499"/>
                </a:gdLst>
                <a:ahLst/>
                <a:cxnLst>
                  <a:cxn ang="0">
                    <a:pos x="connsiteX0" y="connsiteY0"/>
                  </a:cxn>
                  <a:cxn ang="0">
                    <a:pos x="connsiteX1" y="connsiteY1"/>
                  </a:cxn>
                  <a:cxn ang="0">
                    <a:pos x="connsiteX2" y="connsiteY2"/>
                  </a:cxn>
                </a:cxnLst>
                <a:rect l="l" t="t" r="r" b="b"/>
                <a:pathLst>
                  <a:path w="4888" h="6499">
                    <a:moveTo>
                      <a:pt x="4889" y="3249"/>
                    </a:moveTo>
                    <a:cubicBezTo>
                      <a:pt x="4889" y="7583"/>
                      <a:pt x="0" y="7583"/>
                      <a:pt x="0" y="3249"/>
                    </a:cubicBezTo>
                    <a:cubicBezTo>
                      <a:pt x="0" y="-1083"/>
                      <a:pt x="4889" y="-1083"/>
                      <a:pt x="4889"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4" name="Freeform 424">
                <a:extLst>
                  <a:ext uri="{FF2B5EF4-FFF2-40B4-BE49-F238E27FC236}">
                    <a16:creationId xmlns:a16="http://schemas.microsoft.com/office/drawing/2014/main" id="{8CB80574-B166-1E4E-BA04-9E30FD8238F7}"/>
                  </a:ext>
                </a:extLst>
              </p:cNvPr>
              <p:cNvSpPr/>
              <p:nvPr/>
            </p:nvSpPr>
            <p:spPr>
              <a:xfrm>
                <a:off x="1623432" y="2107364"/>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5" name="Freeform 425">
                <a:extLst>
                  <a:ext uri="{FF2B5EF4-FFF2-40B4-BE49-F238E27FC236}">
                    <a16:creationId xmlns:a16="http://schemas.microsoft.com/office/drawing/2014/main" id="{C90E0E1F-4ADB-CD46-91EA-1AEA9E862B1E}"/>
                  </a:ext>
                </a:extLst>
              </p:cNvPr>
              <p:cNvSpPr/>
              <p:nvPr/>
            </p:nvSpPr>
            <p:spPr>
              <a:xfrm>
                <a:off x="1650092" y="2065171"/>
                <a:ext cx="4883" cy="6499"/>
              </a:xfrm>
              <a:custGeom>
                <a:avLst/>
                <a:gdLst>
                  <a:gd name="connsiteX0" fmla="*/ 4884 w 4883"/>
                  <a:gd name="connsiteY0" fmla="*/ 3249 h 6499"/>
                  <a:gd name="connsiteX1" fmla="*/ 0 w 4883"/>
                  <a:gd name="connsiteY1" fmla="*/ 3249 h 6499"/>
                  <a:gd name="connsiteX2" fmla="*/ 4884 w 4883"/>
                  <a:gd name="connsiteY2" fmla="*/ 3249 h 6499"/>
                </a:gdLst>
                <a:ahLst/>
                <a:cxnLst>
                  <a:cxn ang="0">
                    <a:pos x="connsiteX0" y="connsiteY0"/>
                  </a:cxn>
                  <a:cxn ang="0">
                    <a:pos x="connsiteX1" y="connsiteY1"/>
                  </a:cxn>
                  <a:cxn ang="0">
                    <a:pos x="connsiteX2" y="connsiteY2"/>
                  </a:cxn>
                </a:cxnLst>
                <a:rect l="l" t="t" r="r" b="b"/>
                <a:pathLst>
                  <a:path w="4883" h="6499">
                    <a:moveTo>
                      <a:pt x="4884" y="3249"/>
                    </a:moveTo>
                    <a:cubicBezTo>
                      <a:pt x="4884" y="7583"/>
                      <a:pt x="0" y="7583"/>
                      <a:pt x="0" y="3249"/>
                    </a:cubicBezTo>
                    <a:cubicBezTo>
                      <a:pt x="0" y="-1083"/>
                      <a:pt x="4884" y="-1083"/>
                      <a:pt x="4884"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6" name="Freeform 426">
                <a:extLst>
                  <a:ext uri="{FF2B5EF4-FFF2-40B4-BE49-F238E27FC236}">
                    <a16:creationId xmlns:a16="http://schemas.microsoft.com/office/drawing/2014/main" id="{17D2314D-701D-7E45-9A3E-81970CC017EF}"/>
                  </a:ext>
                </a:extLst>
              </p:cNvPr>
              <p:cNvSpPr/>
              <p:nvPr/>
            </p:nvSpPr>
            <p:spPr>
              <a:xfrm>
                <a:off x="1698965" y="2040570"/>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7" name="Freeform 434">
                <a:extLst>
                  <a:ext uri="{FF2B5EF4-FFF2-40B4-BE49-F238E27FC236}">
                    <a16:creationId xmlns:a16="http://schemas.microsoft.com/office/drawing/2014/main" id="{E4FE8FE5-5B1B-E442-A219-D5055950372E}"/>
                  </a:ext>
                </a:extLst>
              </p:cNvPr>
              <p:cNvSpPr/>
              <p:nvPr/>
            </p:nvSpPr>
            <p:spPr>
              <a:xfrm>
                <a:off x="1564067" y="2070485"/>
                <a:ext cx="4882" cy="6499"/>
              </a:xfrm>
              <a:custGeom>
                <a:avLst/>
                <a:gdLst>
                  <a:gd name="connsiteX0" fmla="*/ 4882 w 4882"/>
                  <a:gd name="connsiteY0" fmla="*/ 3250 h 6499"/>
                  <a:gd name="connsiteX1" fmla="*/ 0 w 4882"/>
                  <a:gd name="connsiteY1" fmla="*/ 3250 h 6499"/>
                  <a:gd name="connsiteX2" fmla="*/ 4882 w 4882"/>
                  <a:gd name="connsiteY2" fmla="*/ 3250 h 6499"/>
                </a:gdLst>
                <a:ahLst/>
                <a:cxnLst>
                  <a:cxn ang="0">
                    <a:pos x="connsiteX0" y="connsiteY0"/>
                  </a:cxn>
                  <a:cxn ang="0">
                    <a:pos x="connsiteX1" y="connsiteY1"/>
                  </a:cxn>
                  <a:cxn ang="0">
                    <a:pos x="connsiteX2" y="connsiteY2"/>
                  </a:cxn>
                </a:cxnLst>
                <a:rect l="l" t="t" r="r" b="b"/>
                <a:pathLst>
                  <a:path w="4882" h="6499">
                    <a:moveTo>
                      <a:pt x="4882" y="3250"/>
                    </a:moveTo>
                    <a:cubicBezTo>
                      <a:pt x="4882" y="7583"/>
                      <a:pt x="0" y="7583"/>
                      <a:pt x="0" y="3250"/>
                    </a:cubicBezTo>
                    <a:cubicBezTo>
                      <a:pt x="0" y="-1083"/>
                      <a:pt x="4882" y="-1083"/>
                      <a:pt x="4882"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8" name="Freeform 479">
                <a:extLst>
                  <a:ext uri="{FF2B5EF4-FFF2-40B4-BE49-F238E27FC236}">
                    <a16:creationId xmlns:a16="http://schemas.microsoft.com/office/drawing/2014/main" id="{5A323EDD-1B1A-094A-9B6C-E68F5383B1EE}"/>
                  </a:ext>
                </a:extLst>
              </p:cNvPr>
              <p:cNvSpPr/>
              <p:nvPr/>
            </p:nvSpPr>
            <p:spPr>
              <a:xfrm>
                <a:off x="1662192" y="2103785"/>
                <a:ext cx="4887" cy="6498"/>
              </a:xfrm>
              <a:custGeom>
                <a:avLst/>
                <a:gdLst>
                  <a:gd name="connsiteX0" fmla="*/ 4888 w 4887"/>
                  <a:gd name="connsiteY0" fmla="*/ 3249 h 6498"/>
                  <a:gd name="connsiteX1" fmla="*/ 0 w 4887"/>
                  <a:gd name="connsiteY1" fmla="*/ 3249 h 6498"/>
                  <a:gd name="connsiteX2" fmla="*/ 4888 w 4887"/>
                  <a:gd name="connsiteY2" fmla="*/ 3249 h 6498"/>
                </a:gdLst>
                <a:ahLst/>
                <a:cxnLst>
                  <a:cxn ang="0">
                    <a:pos x="connsiteX0" y="connsiteY0"/>
                  </a:cxn>
                  <a:cxn ang="0">
                    <a:pos x="connsiteX1" y="connsiteY1"/>
                  </a:cxn>
                  <a:cxn ang="0">
                    <a:pos x="connsiteX2" y="connsiteY2"/>
                  </a:cxn>
                </a:cxnLst>
                <a:rect l="l" t="t" r="r" b="b"/>
                <a:pathLst>
                  <a:path w="4887" h="6498">
                    <a:moveTo>
                      <a:pt x="4888" y="3249"/>
                    </a:moveTo>
                    <a:cubicBezTo>
                      <a:pt x="4888" y="7581"/>
                      <a:pt x="0" y="7581"/>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59" name="Freeform 484">
                <a:extLst>
                  <a:ext uri="{FF2B5EF4-FFF2-40B4-BE49-F238E27FC236}">
                    <a16:creationId xmlns:a16="http://schemas.microsoft.com/office/drawing/2014/main" id="{DA74FB6A-607F-C34E-AFD6-A0DABAF30E61}"/>
                  </a:ext>
                </a:extLst>
              </p:cNvPr>
              <p:cNvSpPr/>
              <p:nvPr/>
            </p:nvSpPr>
            <p:spPr>
              <a:xfrm>
                <a:off x="1628672" y="2029403"/>
                <a:ext cx="4882" cy="6504"/>
              </a:xfrm>
              <a:custGeom>
                <a:avLst/>
                <a:gdLst>
                  <a:gd name="connsiteX0" fmla="*/ 4883 w 4882"/>
                  <a:gd name="connsiteY0" fmla="*/ 3249 h 6504"/>
                  <a:gd name="connsiteX1" fmla="*/ 0 w 4882"/>
                  <a:gd name="connsiteY1" fmla="*/ 3249 h 6504"/>
                  <a:gd name="connsiteX2" fmla="*/ 4883 w 4882"/>
                  <a:gd name="connsiteY2" fmla="*/ 3249 h 6504"/>
                </a:gdLst>
                <a:ahLst/>
                <a:cxnLst>
                  <a:cxn ang="0">
                    <a:pos x="connsiteX0" y="connsiteY0"/>
                  </a:cxn>
                  <a:cxn ang="0">
                    <a:pos x="connsiteX1" y="connsiteY1"/>
                  </a:cxn>
                  <a:cxn ang="0">
                    <a:pos x="connsiteX2" y="connsiteY2"/>
                  </a:cxn>
                </a:cxnLst>
                <a:rect l="l" t="t" r="r" b="b"/>
                <a:pathLst>
                  <a:path w="4882" h="6504">
                    <a:moveTo>
                      <a:pt x="4883" y="3249"/>
                    </a:moveTo>
                    <a:cubicBezTo>
                      <a:pt x="4883" y="7590"/>
                      <a:pt x="0" y="7590"/>
                      <a:pt x="0" y="3249"/>
                    </a:cubicBezTo>
                    <a:cubicBezTo>
                      <a:pt x="0" y="-1083"/>
                      <a:pt x="4883" y="-1083"/>
                      <a:pt x="4883"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0" name="Freeform 485">
                <a:extLst>
                  <a:ext uri="{FF2B5EF4-FFF2-40B4-BE49-F238E27FC236}">
                    <a16:creationId xmlns:a16="http://schemas.microsoft.com/office/drawing/2014/main" id="{288F04A4-1AFC-0C4E-BE04-78F17AD7AAF4}"/>
                  </a:ext>
                </a:extLst>
              </p:cNvPr>
              <p:cNvSpPr/>
              <p:nvPr/>
            </p:nvSpPr>
            <p:spPr>
              <a:xfrm>
                <a:off x="1555253" y="2082295"/>
                <a:ext cx="4887" cy="6504"/>
              </a:xfrm>
              <a:custGeom>
                <a:avLst/>
                <a:gdLst>
                  <a:gd name="connsiteX0" fmla="*/ 4887 w 4887"/>
                  <a:gd name="connsiteY0" fmla="*/ 3249 h 6504"/>
                  <a:gd name="connsiteX1" fmla="*/ 0 w 4887"/>
                  <a:gd name="connsiteY1" fmla="*/ 3249 h 6504"/>
                  <a:gd name="connsiteX2" fmla="*/ 4887 w 4887"/>
                  <a:gd name="connsiteY2" fmla="*/ 3249 h 6504"/>
                </a:gdLst>
                <a:ahLst/>
                <a:cxnLst>
                  <a:cxn ang="0">
                    <a:pos x="connsiteX0" y="connsiteY0"/>
                  </a:cxn>
                  <a:cxn ang="0">
                    <a:pos x="connsiteX1" y="connsiteY1"/>
                  </a:cxn>
                  <a:cxn ang="0">
                    <a:pos x="connsiteX2" y="connsiteY2"/>
                  </a:cxn>
                </a:cxnLst>
                <a:rect l="l" t="t" r="r" b="b"/>
                <a:pathLst>
                  <a:path w="4887" h="6504">
                    <a:moveTo>
                      <a:pt x="4887" y="3249"/>
                    </a:moveTo>
                    <a:cubicBezTo>
                      <a:pt x="4887" y="7590"/>
                      <a:pt x="0" y="7590"/>
                      <a:pt x="0" y="3249"/>
                    </a:cubicBezTo>
                    <a:cubicBezTo>
                      <a:pt x="0" y="-1083"/>
                      <a:pt x="4887" y="-1083"/>
                      <a:pt x="4887"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1" name="Freeform 486">
                <a:extLst>
                  <a:ext uri="{FF2B5EF4-FFF2-40B4-BE49-F238E27FC236}">
                    <a16:creationId xmlns:a16="http://schemas.microsoft.com/office/drawing/2014/main" id="{FCAC1287-2609-9445-B7DD-688EA2BBFB5C}"/>
                  </a:ext>
                </a:extLst>
              </p:cNvPr>
              <p:cNvSpPr/>
              <p:nvPr/>
            </p:nvSpPr>
            <p:spPr>
              <a:xfrm>
                <a:off x="1600038" y="2081684"/>
                <a:ext cx="4888" cy="6504"/>
              </a:xfrm>
              <a:custGeom>
                <a:avLst/>
                <a:gdLst>
                  <a:gd name="connsiteX0" fmla="*/ 4889 w 4888"/>
                  <a:gd name="connsiteY0" fmla="*/ 3250 h 6504"/>
                  <a:gd name="connsiteX1" fmla="*/ 0 w 4888"/>
                  <a:gd name="connsiteY1" fmla="*/ 3250 h 6504"/>
                  <a:gd name="connsiteX2" fmla="*/ 4889 w 4888"/>
                  <a:gd name="connsiteY2" fmla="*/ 3250 h 6504"/>
                </a:gdLst>
                <a:ahLst/>
                <a:cxnLst>
                  <a:cxn ang="0">
                    <a:pos x="connsiteX0" y="connsiteY0"/>
                  </a:cxn>
                  <a:cxn ang="0">
                    <a:pos x="connsiteX1" y="connsiteY1"/>
                  </a:cxn>
                  <a:cxn ang="0">
                    <a:pos x="connsiteX2" y="connsiteY2"/>
                  </a:cxn>
                </a:cxnLst>
                <a:rect l="l" t="t" r="r" b="b"/>
                <a:pathLst>
                  <a:path w="4888" h="6504">
                    <a:moveTo>
                      <a:pt x="4889" y="3250"/>
                    </a:moveTo>
                    <a:cubicBezTo>
                      <a:pt x="4889" y="7589"/>
                      <a:pt x="0" y="7589"/>
                      <a:pt x="0" y="3250"/>
                    </a:cubicBezTo>
                    <a:cubicBezTo>
                      <a:pt x="0" y="-1083"/>
                      <a:pt x="4889" y="-1083"/>
                      <a:pt x="4889"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2" name="Freeform 487">
                <a:extLst>
                  <a:ext uri="{FF2B5EF4-FFF2-40B4-BE49-F238E27FC236}">
                    <a16:creationId xmlns:a16="http://schemas.microsoft.com/office/drawing/2014/main" id="{99FEBAB0-FAEE-B547-B308-851F5A6D6544}"/>
                  </a:ext>
                </a:extLst>
              </p:cNvPr>
              <p:cNvSpPr/>
              <p:nvPr/>
            </p:nvSpPr>
            <p:spPr>
              <a:xfrm>
                <a:off x="1583427" y="2032827"/>
                <a:ext cx="4888" cy="6499"/>
              </a:xfrm>
              <a:custGeom>
                <a:avLst/>
                <a:gdLst>
                  <a:gd name="connsiteX0" fmla="*/ 4889 w 4888"/>
                  <a:gd name="connsiteY0" fmla="*/ 3249 h 6499"/>
                  <a:gd name="connsiteX1" fmla="*/ 0 w 4888"/>
                  <a:gd name="connsiteY1" fmla="*/ 3249 h 6499"/>
                  <a:gd name="connsiteX2" fmla="*/ 4889 w 4888"/>
                  <a:gd name="connsiteY2" fmla="*/ 3249 h 6499"/>
                </a:gdLst>
                <a:ahLst/>
                <a:cxnLst>
                  <a:cxn ang="0">
                    <a:pos x="connsiteX0" y="connsiteY0"/>
                  </a:cxn>
                  <a:cxn ang="0">
                    <a:pos x="connsiteX1" y="connsiteY1"/>
                  </a:cxn>
                  <a:cxn ang="0">
                    <a:pos x="connsiteX2" y="connsiteY2"/>
                  </a:cxn>
                </a:cxnLst>
                <a:rect l="l" t="t" r="r" b="b"/>
                <a:pathLst>
                  <a:path w="4888" h="6499">
                    <a:moveTo>
                      <a:pt x="4889" y="3249"/>
                    </a:moveTo>
                    <a:cubicBezTo>
                      <a:pt x="4889" y="7583"/>
                      <a:pt x="0" y="7583"/>
                      <a:pt x="0" y="3249"/>
                    </a:cubicBezTo>
                    <a:cubicBezTo>
                      <a:pt x="0" y="-1083"/>
                      <a:pt x="4889" y="-1083"/>
                      <a:pt x="4889"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3" name="Freeform 488">
                <a:extLst>
                  <a:ext uri="{FF2B5EF4-FFF2-40B4-BE49-F238E27FC236}">
                    <a16:creationId xmlns:a16="http://schemas.microsoft.com/office/drawing/2014/main" id="{6B8EC489-1A0A-9444-9717-C6066285A31D}"/>
                  </a:ext>
                </a:extLst>
              </p:cNvPr>
              <p:cNvSpPr/>
              <p:nvPr/>
            </p:nvSpPr>
            <p:spPr>
              <a:xfrm>
                <a:off x="1526001" y="2087725"/>
                <a:ext cx="4887" cy="6504"/>
              </a:xfrm>
              <a:custGeom>
                <a:avLst/>
                <a:gdLst>
                  <a:gd name="connsiteX0" fmla="*/ 4888 w 4887"/>
                  <a:gd name="connsiteY0" fmla="*/ 3250 h 6504"/>
                  <a:gd name="connsiteX1" fmla="*/ 0 w 4887"/>
                  <a:gd name="connsiteY1" fmla="*/ 3250 h 6504"/>
                  <a:gd name="connsiteX2" fmla="*/ 4888 w 4887"/>
                  <a:gd name="connsiteY2" fmla="*/ 3250 h 6504"/>
                </a:gdLst>
                <a:ahLst/>
                <a:cxnLst>
                  <a:cxn ang="0">
                    <a:pos x="connsiteX0" y="connsiteY0"/>
                  </a:cxn>
                  <a:cxn ang="0">
                    <a:pos x="connsiteX1" y="connsiteY1"/>
                  </a:cxn>
                  <a:cxn ang="0">
                    <a:pos x="connsiteX2" y="connsiteY2"/>
                  </a:cxn>
                </a:cxnLst>
                <a:rect l="l" t="t" r="r" b="b"/>
                <a:pathLst>
                  <a:path w="4887" h="6504">
                    <a:moveTo>
                      <a:pt x="4888" y="3250"/>
                    </a:moveTo>
                    <a:cubicBezTo>
                      <a:pt x="4888" y="7589"/>
                      <a:pt x="0" y="7589"/>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4" name="Freeform 489">
                <a:extLst>
                  <a:ext uri="{FF2B5EF4-FFF2-40B4-BE49-F238E27FC236}">
                    <a16:creationId xmlns:a16="http://schemas.microsoft.com/office/drawing/2014/main" id="{55507188-5236-EE4A-9E37-111BDD763BD3}"/>
                  </a:ext>
                </a:extLst>
              </p:cNvPr>
              <p:cNvSpPr/>
              <p:nvPr/>
            </p:nvSpPr>
            <p:spPr>
              <a:xfrm>
                <a:off x="1594936" y="2068238"/>
                <a:ext cx="4888" cy="6499"/>
              </a:xfrm>
              <a:custGeom>
                <a:avLst/>
                <a:gdLst>
                  <a:gd name="connsiteX0" fmla="*/ 4889 w 4888"/>
                  <a:gd name="connsiteY0" fmla="*/ 3249 h 6499"/>
                  <a:gd name="connsiteX1" fmla="*/ 0 w 4888"/>
                  <a:gd name="connsiteY1" fmla="*/ 3249 h 6499"/>
                  <a:gd name="connsiteX2" fmla="*/ 4889 w 4888"/>
                  <a:gd name="connsiteY2" fmla="*/ 3249 h 6499"/>
                </a:gdLst>
                <a:ahLst/>
                <a:cxnLst>
                  <a:cxn ang="0">
                    <a:pos x="connsiteX0" y="connsiteY0"/>
                  </a:cxn>
                  <a:cxn ang="0">
                    <a:pos x="connsiteX1" y="connsiteY1"/>
                  </a:cxn>
                  <a:cxn ang="0">
                    <a:pos x="connsiteX2" y="connsiteY2"/>
                  </a:cxn>
                </a:cxnLst>
                <a:rect l="l" t="t" r="r" b="b"/>
                <a:pathLst>
                  <a:path w="4888" h="6499">
                    <a:moveTo>
                      <a:pt x="4889" y="3249"/>
                    </a:moveTo>
                    <a:cubicBezTo>
                      <a:pt x="4889" y="7583"/>
                      <a:pt x="0" y="7583"/>
                      <a:pt x="0" y="3249"/>
                    </a:cubicBezTo>
                    <a:cubicBezTo>
                      <a:pt x="0" y="-1083"/>
                      <a:pt x="4889" y="-1083"/>
                      <a:pt x="4889"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5" name="Freeform 490">
                <a:extLst>
                  <a:ext uri="{FF2B5EF4-FFF2-40B4-BE49-F238E27FC236}">
                    <a16:creationId xmlns:a16="http://schemas.microsoft.com/office/drawing/2014/main" id="{CC1D87F9-4219-F847-B006-F2CBB534015F}"/>
                  </a:ext>
                </a:extLst>
              </p:cNvPr>
              <p:cNvSpPr/>
              <p:nvPr/>
            </p:nvSpPr>
            <p:spPr>
              <a:xfrm>
                <a:off x="1605444" y="2022064"/>
                <a:ext cx="4887" cy="6504"/>
              </a:xfrm>
              <a:custGeom>
                <a:avLst/>
                <a:gdLst>
                  <a:gd name="connsiteX0" fmla="*/ 4888 w 4887"/>
                  <a:gd name="connsiteY0" fmla="*/ 3254 h 6504"/>
                  <a:gd name="connsiteX1" fmla="*/ 0 w 4887"/>
                  <a:gd name="connsiteY1" fmla="*/ 3254 h 6504"/>
                  <a:gd name="connsiteX2" fmla="*/ 4888 w 4887"/>
                  <a:gd name="connsiteY2" fmla="*/ 3254 h 6504"/>
                </a:gdLst>
                <a:ahLst/>
                <a:cxnLst>
                  <a:cxn ang="0">
                    <a:pos x="connsiteX0" y="connsiteY0"/>
                  </a:cxn>
                  <a:cxn ang="0">
                    <a:pos x="connsiteX1" y="connsiteY1"/>
                  </a:cxn>
                  <a:cxn ang="0">
                    <a:pos x="connsiteX2" y="connsiteY2"/>
                  </a:cxn>
                </a:cxnLst>
                <a:rect l="l" t="t" r="r" b="b"/>
                <a:pathLst>
                  <a:path w="4887" h="6504">
                    <a:moveTo>
                      <a:pt x="4888" y="3254"/>
                    </a:moveTo>
                    <a:cubicBezTo>
                      <a:pt x="4888" y="7588"/>
                      <a:pt x="0" y="7588"/>
                      <a:pt x="0" y="3254"/>
                    </a:cubicBezTo>
                    <a:cubicBezTo>
                      <a:pt x="0" y="-1085"/>
                      <a:pt x="4888" y="-1085"/>
                      <a:pt x="4888" y="3254"/>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6" name="Freeform 491">
                <a:extLst>
                  <a:ext uri="{FF2B5EF4-FFF2-40B4-BE49-F238E27FC236}">
                    <a16:creationId xmlns:a16="http://schemas.microsoft.com/office/drawing/2014/main" id="{45E7E282-DADA-B14F-9FF9-C2C5ACC28EFF}"/>
                  </a:ext>
                </a:extLst>
              </p:cNvPr>
              <p:cNvSpPr/>
              <p:nvPr/>
            </p:nvSpPr>
            <p:spPr>
              <a:xfrm>
                <a:off x="1645361" y="2003204"/>
                <a:ext cx="4887" cy="6499"/>
              </a:xfrm>
              <a:custGeom>
                <a:avLst/>
                <a:gdLst>
                  <a:gd name="connsiteX0" fmla="*/ 4888 w 4887"/>
                  <a:gd name="connsiteY0" fmla="*/ 3250 h 6499"/>
                  <a:gd name="connsiteX1" fmla="*/ 0 w 4887"/>
                  <a:gd name="connsiteY1" fmla="*/ 3250 h 6499"/>
                  <a:gd name="connsiteX2" fmla="*/ 4888 w 4887"/>
                  <a:gd name="connsiteY2" fmla="*/ 3250 h 6499"/>
                </a:gdLst>
                <a:ahLst/>
                <a:cxnLst>
                  <a:cxn ang="0">
                    <a:pos x="connsiteX0" y="connsiteY0"/>
                  </a:cxn>
                  <a:cxn ang="0">
                    <a:pos x="connsiteX1" y="connsiteY1"/>
                  </a:cxn>
                  <a:cxn ang="0">
                    <a:pos x="connsiteX2" y="connsiteY2"/>
                  </a:cxn>
                </a:cxnLst>
                <a:rect l="l" t="t" r="r" b="b"/>
                <a:pathLst>
                  <a:path w="4887" h="6499">
                    <a:moveTo>
                      <a:pt x="4888" y="3250"/>
                    </a:moveTo>
                    <a:cubicBezTo>
                      <a:pt x="4888" y="7583"/>
                      <a:pt x="0" y="7583"/>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7" name="Freeform 492">
                <a:extLst>
                  <a:ext uri="{FF2B5EF4-FFF2-40B4-BE49-F238E27FC236}">
                    <a16:creationId xmlns:a16="http://schemas.microsoft.com/office/drawing/2014/main" id="{EE472C04-837C-EA4D-A0D3-5EA89D80B3EC}"/>
                  </a:ext>
                </a:extLst>
              </p:cNvPr>
              <p:cNvSpPr/>
              <p:nvPr/>
            </p:nvSpPr>
            <p:spPr>
              <a:xfrm>
                <a:off x="1543911" y="2063847"/>
                <a:ext cx="4887" cy="6504"/>
              </a:xfrm>
              <a:custGeom>
                <a:avLst/>
                <a:gdLst>
                  <a:gd name="connsiteX0" fmla="*/ 4888 w 4887"/>
                  <a:gd name="connsiteY0" fmla="*/ 3254 h 6504"/>
                  <a:gd name="connsiteX1" fmla="*/ 0 w 4887"/>
                  <a:gd name="connsiteY1" fmla="*/ 3254 h 6504"/>
                  <a:gd name="connsiteX2" fmla="*/ 4888 w 4887"/>
                  <a:gd name="connsiteY2" fmla="*/ 3254 h 6504"/>
                </a:gdLst>
                <a:ahLst/>
                <a:cxnLst>
                  <a:cxn ang="0">
                    <a:pos x="connsiteX0" y="connsiteY0"/>
                  </a:cxn>
                  <a:cxn ang="0">
                    <a:pos x="connsiteX1" y="connsiteY1"/>
                  </a:cxn>
                  <a:cxn ang="0">
                    <a:pos x="connsiteX2" y="connsiteY2"/>
                  </a:cxn>
                </a:cxnLst>
                <a:rect l="l" t="t" r="r" b="b"/>
                <a:pathLst>
                  <a:path w="4887" h="6504">
                    <a:moveTo>
                      <a:pt x="4888" y="3254"/>
                    </a:moveTo>
                    <a:cubicBezTo>
                      <a:pt x="4888" y="7588"/>
                      <a:pt x="0" y="7588"/>
                      <a:pt x="0" y="3254"/>
                    </a:cubicBezTo>
                    <a:cubicBezTo>
                      <a:pt x="0" y="-1085"/>
                      <a:pt x="4888" y="-1085"/>
                      <a:pt x="4888" y="3254"/>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8" name="Freeform 493">
                <a:extLst>
                  <a:ext uri="{FF2B5EF4-FFF2-40B4-BE49-F238E27FC236}">
                    <a16:creationId xmlns:a16="http://schemas.microsoft.com/office/drawing/2014/main" id="{C900FC2E-1245-F74F-B3AA-F05A3638465C}"/>
                  </a:ext>
                </a:extLst>
              </p:cNvPr>
              <p:cNvSpPr/>
              <p:nvPr/>
            </p:nvSpPr>
            <p:spPr>
              <a:xfrm>
                <a:off x="1643432" y="2081823"/>
                <a:ext cx="4887" cy="6503"/>
              </a:xfrm>
              <a:custGeom>
                <a:avLst/>
                <a:gdLst>
                  <a:gd name="connsiteX0" fmla="*/ 4888 w 4887"/>
                  <a:gd name="connsiteY0" fmla="*/ 3254 h 6503"/>
                  <a:gd name="connsiteX1" fmla="*/ 0 w 4887"/>
                  <a:gd name="connsiteY1" fmla="*/ 3254 h 6503"/>
                  <a:gd name="connsiteX2" fmla="*/ 4888 w 4887"/>
                  <a:gd name="connsiteY2" fmla="*/ 3254 h 6503"/>
                </a:gdLst>
                <a:ahLst/>
                <a:cxnLst>
                  <a:cxn ang="0">
                    <a:pos x="connsiteX0" y="connsiteY0"/>
                  </a:cxn>
                  <a:cxn ang="0">
                    <a:pos x="connsiteX1" y="connsiteY1"/>
                  </a:cxn>
                  <a:cxn ang="0">
                    <a:pos x="connsiteX2" y="connsiteY2"/>
                  </a:cxn>
                </a:cxnLst>
                <a:rect l="l" t="t" r="r" b="b"/>
                <a:pathLst>
                  <a:path w="4887" h="6503">
                    <a:moveTo>
                      <a:pt x="4888" y="3254"/>
                    </a:moveTo>
                    <a:cubicBezTo>
                      <a:pt x="4888" y="7586"/>
                      <a:pt x="0" y="7586"/>
                      <a:pt x="0" y="3254"/>
                    </a:cubicBezTo>
                    <a:cubicBezTo>
                      <a:pt x="0" y="-1085"/>
                      <a:pt x="4888" y="-1085"/>
                      <a:pt x="4888" y="3254"/>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69" name="Freeform 494">
                <a:extLst>
                  <a:ext uri="{FF2B5EF4-FFF2-40B4-BE49-F238E27FC236}">
                    <a16:creationId xmlns:a16="http://schemas.microsoft.com/office/drawing/2014/main" id="{159E4269-3133-8E47-A66F-FB0097E0B925}"/>
                  </a:ext>
                </a:extLst>
              </p:cNvPr>
              <p:cNvSpPr/>
              <p:nvPr/>
            </p:nvSpPr>
            <p:spPr>
              <a:xfrm>
                <a:off x="1653222" y="2108767"/>
                <a:ext cx="4883" cy="6503"/>
              </a:xfrm>
              <a:custGeom>
                <a:avLst/>
                <a:gdLst>
                  <a:gd name="connsiteX0" fmla="*/ 4884 w 4883"/>
                  <a:gd name="connsiteY0" fmla="*/ 3249 h 6503"/>
                  <a:gd name="connsiteX1" fmla="*/ 0 w 4883"/>
                  <a:gd name="connsiteY1" fmla="*/ 3249 h 6503"/>
                  <a:gd name="connsiteX2" fmla="*/ 4884 w 4883"/>
                  <a:gd name="connsiteY2" fmla="*/ 3249 h 6503"/>
                </a:gdLst>
                <a:ahLst/>
                <a:cxnLst>
                  <a:cxn ang="0">
                    <a:pos x="connsiteX0" y="connsiteY0"/>
                  </a:cxn>
                  <a:cxn ang="0">
                    <a:pos x="connsiteX1" y="connsiteY1"/>
                  </a:cxn>
                  <a:cxn ang="0">
                    <a:pos x="connsiteX2" y="connsiteY2"/>
                  </a:cxn>
                </a:cxnLst>
                <a:rect l="l" t="t" r="r" b="b"/>
                <a:pathLst>
                  <a:path w="4883" h="6503">
                    <a:moveTo>
                      <a:pt x="4884" y="3249"/>
                    </a:moveTo>
                    <a:cubicBezTo>
                      <a:pt x="4884" y="7588"/>
                      <a:pt x="0" y="7588"/>
                      <a:pt x="0" y="3249"/>
                    </a:cubicBezTo>
                    <a:cubicBezTo>
                      <a:pt x="0" y="-1083"/>
                      <a:pt x="4884" y="-1083"/>
                      <a:pt x="4884"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0" name="Freeform 495">
                <a:extLst>
                  <a:ext uri="{FF2B5EF4-FFF2-40B4-BE49-F238E27FC236}">
                    <a16:creationId xmlns:a16="http://schemas.microsoft.com/office/drawing/2014/main" id="{F88EFE9C-0937-754E-86E5-6623C96FF364}"/>
                  </a:ext>
                </a:extLst>
              </p:cNvPr>
              <p:cNvSpPr/>
              <p:nvPr/>
            </p:nvSpPr>
            <p:spPr>
              <a:xfrm>
                <a:off x="1630048" y="2092871"/>
                <a:ext cx="4883" cy="6499"/>
              </a:xfrm>
              <a:custGeom>
                <a:avLst/>
                <a:gdLst>
                  <a:gd name="connsiteX0" fmla="*/ 4884 w 4883"/>
                  <a:gd name="connsiteY0" fmla="*/ 3250 h 6499"/>
                  <a:gd name="connsiteX1" fmla="*/ 0 w 4883"/>
                  <a:gd name="connsiteY1" fmla="*/ 3250 h 6499"/>
                  <a:gd name="connsiteX2" fmla="*/ 4884 w 4883"/>
                  <a:gd name="connsiteY2" fmla="*/ 3250 h 6499"/>
                </a:gdLst>
                <a:ahLst/>
                <a:cxnLst>
                  <a:cxn ang="0">
                    <a:pos x="connsiteX0" y="connsiteY0"/>
                  </a:cxn>
                  <a:cxn ang="0">
                    <a:pos x="connsiteX1" y="connsiteY1"/>
                  </a:cxn>
                  <a:cxn ang="0">
                    <a:pos x="connsiteX2" y="connsiteY2"/>
                  </a:cxn>
                </a:cxnLst>
                <a:rect l="l" t="t" r="r" b="b"/>
                <a:pathLst>
                  <a:path w="4883" h="6499">
                    <a:moveTo>
                      <a:pt x="4884" y="3250"/>
                    </a:moveTo>
                    <a:cubicBezTo>
                      <a:pt x="4884" y="7583"/>
                      <a:pt x="0" y="7583"/>
                      <a:pt x="0" y="3250"/>
                    </a:cubicBezTo>
                    <a:cubicBezTo>
                      <a:pt x="0" y="-1083"/>
                      <a:pt x="4884" y="-1083"/>
                      <a:pt x="4884"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1" name="Freeform 496">
                <a:extLst>
                  <a:ext uri="{FF2B5EF4-FFF2-40B4-BE49-F238E27FC236}">
                    <a16:creationId xmlns:a16="http://schemas.microsoft.com/office/drawing/2014/main" id="{908944C8-1705-4144-ADCE-E141C6F27A2F}"/>
                  </a:ext>
                </a:extLst>
              </p:cNvPr>
              <p:cNvSpPr/>
              <p:nvPr/>
            </p:nvSpPr>
            <p:spPr>
              <a:xfrm>
                <a:off x="1582066" y="2094717"/>
                <a:ext cx="4887" cy="6504"/>
              </a:xfrm>
              <a:custGeom>
                <a:avLst/>
                <a:gdLst>
                  <a:gd name="connsiteX0" fmla="*/ 4887 w 4887"/>
                  <a:gd name="connsiteY0" fmla="*/ 3255 h 6504"/>
                  <a:gd name="connsiteX1" fmla="*/ 0 w 4887"/>
                  <a:gd name="connsiteY1" fmla="*/ 3255 h 6504"/>
                  <a:gd name="connsiteX2" fmla="*/ 4887 w 4887"/>
                  <a:gd name="connsiteY2" fmla="*/ 3255 h 6504"/>
                </a:gdLst>
                <a:ahLst/>
                <a:cxnLst>
                  <a:cxn ang="0">
                    <a:pos x="connsiteX0" y="connsiteY0"/>
                  </a:cxn>
                  <a:cxn ang="0">
                    <a:pos x="connsiteX1" y="connsiteY1"/>
                  </a:cxn>
                  <a:cxn ang="0">
                    <a:pos x="connsiteX2" y="connsiteY2"/>
                  </a:cxn>
                </a:cxnLst>
                <a:rect l="l" t="t" r="r" b="b"/>
                <a:pathLst>
                  <a:path w="4887" h="6504">
                    <a:moveTo>
                      <a:pt x="4887" y="3255"/>
                    </a:moveTo>
                    <a:cubicBezTo>
                      <a:pt x="4887" y="7588"/>
                      <a:pt x="0" y="7588"/>
                      <a:pt x="0" y="3255"/>
                    </a:cubicBezTo>
                    <a:cubicBezTo>
                      <a:pt x="0" y="-1085"/>
                      <a:pt x="4887" y="-1085"/>
                      <a:pt x="4887" y="3255"/>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2" name="Freeform 497">
                <a:extLst>
                  <a:ext uri="{FF2B5EF4-FFF2-40B4-BE49-F238E27FC236}">
                    <a16:creationId xmlns:a16="http://schemas.microsoft.com/office/drawing/2014/main" id="{75393506-8B42-BA45-92D4-5650FEAA5146}"/>
                  </a:ext>
                </a:extLst>
              </p:cNvPr>
              <p:cNvSpPr/>
              <p:nvPr/>
            </p:nvSpPr>
            <p:spPr>
              <a:xfrm>
                <a:off x="1600122" y="2023057"/>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3" name="Freeform 498">
                <a:extLst>
                  <a:ext uri="{FF2B5EF4-FFF2-40B4-BE49-F238E27FC236}">
                    <a16:creationId xmlns:a16="http://schemas.microsoft.com/office/drawing/2014/main" id="{66775998-47A3-CC47-B81B-A0AA247A1412}"/>
                  </a:ext>
                </a:extLst>
              </p:cNvPr>
              <p:cNvSpPr/>
              <p:nvPr/>
            </p:nvSpPr>
            <p:spPr>
              <a:xfrm>
                <a:off x="1634897" y="2114595"/>
                <a:ext cx="4887" cy="6498"/>
              </a:xfrm>
              <a:custGeom>
                <a:avLst/>
                <a:gdLst>
                  <a:gd name="connsiteX0" fmla="*/ 4888 w 4887"/>
                  <a:gd name="connsiteY0" fmla="*/ 3249 h 6498"/>
                  <a:gd name="connsiteX1" fmla="*/ 0 w 4887"/>
                  <a:gd name="connsiteY1" fmla="*/ 3249 h 6498"/>
                  <a:gd name="connsiteX2" fmla="*/ 4888 w 4887"/>
                  <a:gd name="connsiteY2" fmla="*/ 3249 h 6498"/>
                </a:gdLst>
                <a:ahLst/>
                <a:cxnLst>
                  <a:cxn ang="0">
                    <a:pos x="connsiteX0" y="connsiteY0"/>
                  </a:cxn>
                  <a:cxn ang="0">
                    <a:pos x="connsiteX1" y="connsiteY1"/>
                  </a:cxn>
                  <a:cxn ang="0">
                    <a:pos x="connsiteX2" y="connsiteY2"/>
                  </a:cxn>
                </a:cxnLst>
                <a:rect l="l" t="t" r="r" b="b"/>
                <a:pathLst>
                  <a:path w="4887" h="6498">
                    <a:moveTo>
                      <a:pt x="4888" y="3249"/>
                    </a:moveTo>
                    <a:cubicBezTo>
                      <a:pt x="4888" y="7581"/>
                      <a:pt x="0" y="7581"/>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4" name="Freeform 499">
                <a:extLst>
                  <a:ext uri="{FF2B5EF4-FFF2-40B4-BE49-F238E27FC236}">
                    <a16:creationId xmlns:a16="http://schemas.microsoft.com/office/drawing/2014/main" id="{F62DF34A-0F60-9443-935B-B4852F8D23A4}"/>
                  </a:ext>
                </a:extLst>
              </p:cNvPr>
              <p:cNvSpPr/>
              <p:nvPr/>
            </p:nvSpPr>
            <p:spPr>
              <a:xfrm>
                <a:off x="1528613" y="2132148"/>
                <a:ext cx="4887" cy="6504"/>
              </a:xfrm>
              <a:custGeom>
                <a:avLst/>
                <a:gdLst>
                  <a:gd name="connsiteX0" fmla="*/ 4888 w 4887"/>
                  <a:gd name="connsiteY0" fmla="*/ 3255 h 6504"/>
                  <a:gd name="connsiteX1" fmla="*/ 0 w 4887"/>
                  <a:gd name="connsiteY1" fmla="*/ 3255 h 6504"/>
                  <a:gd name="connsiteX2" fmla="*/ 4888 w 4887"/>
                  <a:gd name="connsiteY2" fmla="*/ 3255 h 6504"/>
                </a:gdLst>
                <a:ahLst/>
                <a:cxnLst>
                  <a:cxn ang="0">
                    <a:pos x="connsiteX0" y="connsiteY0"/>
                  </a:cxn>
                  <a:cxn ang="0">
                    <a:pos x="connsiteX1" y="connsiteY1"/>
                  </a:cxn>
                  <a:cxn ang="0">
                    <a:pos x="connsiteX2" y="connsiteY2"/>
                  </a:cxn>
                </a:cxnLst>
                <a:rect l="l" t="t" r="r" b="b"/>
                <a:pathLst>
                  <a:path w="4887" h="6504">
                    <a:moveTo>
                      <a:pt x="4888" y="3255"/>
                    </a:moveTo>
                    <a:cubicBezTo>
                      <a:pt x="4888" y="7588"/>
                      <a:pt x="0" y="7588"/>
                      <a:pt x="0" y="3255"/>
                    </a:cubicBezTo>
                    <a:cubicBezTo>
                      <a:pt x="0" y="-1085"/>
                      <a:pt x="4888" y="-1085"/>
                      <a:pt x="4888" y="3255"/>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5" name="Freeform 500">
                <a:extLst>
                  <a:ext uri="{FF2B5EF4-FFF2-40B4-BE49-F238E27FC236}">
                    <a16:creationId xmlns:a16="http://schemas.microsoft.com/office/drawing/2014/main" id="{FB089F7C-18D8-F146-838D-CECEFE4062B9}"/>
                  </a:ext>
                </a:extLst>
              </p:cNvPr>
              <p:cNvSpPr/>
              <p:nvPr/>
            </p:nvSpPr>
            <p:spPr>
              <a:xfrm>
                <a:off x="1527910" y="2146107"/>
                <a:ext cx="4883" cy="6499"/>
              </a:xfrm>
              <a:custGeom>
                <a:avLst/>
                <a:gdLst>
                  <a:gd name="connsiteX0" fmla="*/ 4884 w 4883"/>
                  <a:gd name="connsiteY0" fmla="*/ 3249 h 6499"/>
                  <a:gd name="connsiteX1" fmla="*/ 0 w 4883"/>
                  <a:gd name="connsiteY1" fmla="*/ 3249 h 6499"/>
                  <a:gd name="connsiteX2" fmla="*/ 4884 w 4883"/>
                  <a:gd name="connsiteY2" fmla="*/ 3249 h 6499"/>
                </a:gdLst>
                <a:ahLst/>
                <a:cxnLst>
                  <a:cxn ang="0">
                    <a:pos x="connsiteX0" y="connsiteY0"/>
                  </a:cxn>
                  <a:cxn ang="0">
                    <a:pos x="connsiteX1" y="connsiteY1"/>
                  </a:cxn>
                  <a:cxn ang="0">
                    <a:pos x="connsiteX2" y="connsiteY2"/>
                  </a:cxn>
                </a:cxnLst>
                <a:rect l="l" t="t" r="r" b="b"/>
                <a:pathLst>
                  <a:path w="4883" h="6499">
                    <a:moveTo>
                      <a:pt x="4884" y="3249"/>
                    </a:moveTo>
                    <a:cubicBezTo>
                      <a:pt x="4884" y="7583"/>
                      <a:pt x="0" y="7583"/>
                      <a:pt x="0" y="3249"/>
                    </a:cubicBezTo>
                    <a:cubicBezTo>
                      <a:pt x="0" y="-1083"/>
                      <a:pt x="4884" y="-1083"/>
                      <a:pt x="4884"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6" name="Freeform 501">
                <a:extLst>
                  <a:ext uri="{FF2B5EF4-FFF2-40B4-BE49-F238E27FC236}">
                    <a16:creationId xmlns:a16="http://schemas.microsoft.com/office/drawing/2014/main" id="{54ECD7AD-3B97-F144-A04E-C1727A952E18}"/>
                  </a:ext>
                </a:extLst>
              </p:cNvPr>
              <p:cNvSpPr/>
              <p:nvPr/>
            </p:nvSpPr>
            <p:spPr>
              <a:xfrm>
                <a:off x="1610493" y="2074917"/>
                <a:ext cx="4882" cy="6504"/>
              </a:xfrm>
              <a:custGeom>
                <a:avLst/>
                <a:gdLst>
                  <a:gd name="connsiteX0" fmla="*/ 4883 w 4882"/>
                  <a:gd name="connsiteY0" fmla="*/ 3255 h 6504"/>
                  <a:gd name="connsiteX1" fmla="*/ 0 w 4882"/>
                  <a:gd name="connsiteY1" fmla="*/ 3255 h 6504"/>
                  <a:gd name="connsiteX2" fmla="*/ 4883 w 4882"/>
                  <a:gd name="connsiteY2" fmla="*/ 3255 h 6504"/>
                </a:gdLst>
                <a:ahLst/>
                <a:cxnLst>
                  <a:cxn ang="0">
                    <a:pos x="connsiteX0" y="connsiteY0"/>
                  </a:cxn>
                  <a:cxn ang="0">
                    <a:pos x="connsiteX1" y="connsiteY1"/>
                  </a:cxn>
                  <a:cxn ang="0">
                    <a:pos x="connsiteX2" y="connsiteY2"/>
                  </a:cxn>
                </a:cxnLst>
                <a:rect l="l" t="t" r="r" b="b"/>
                <a:pathLst>
                  <a:path w="4882" h="6504">
                    <a:moveTo>
                      <a:pt x="4883" y="3255"/>
                    </a:moveTo>
                    <a:cubicBezTo>
                      <a:pt x="4883" y="7588"/>
                      <a:pt x="0" y="7588"/>
                      <a:pt x="0" y="3255"/>
                    </a:cubicBezTo>
                    <a:cubicBezTo>
                      <a:pt x="0" y="-1085"/>
                      <a:pt x="4883" y="-1085"/>
                      <a:pt x="4883" y="3255"/>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7" name="Freeform 502">
                <a:extLst>
                  <a:ext uri="{FF2B5EF4-FFF2-40B4-BE49-F238E27FC236}">
                    <a16:creationId xmlns:a16="http://schemas.microsoft.com/office/drawing/2014/main" id="{02F2F6AF-5681-8345-B26E-B493684658FD}"/>
                  </a:ext>
                </a:extLst>
              </p:cNvPr>
              <p:cNvSpPr/>
              <p:nvPr/>
            </p:nvSpPr>
            <p:spPr>
              <a:xfrm>
                <a:off x="1604418" y="2055303"/>
                <a:ext cx="4888" cy="6499"/>
              </a:xfrm>
              <a:custGeom>
                <a:avLst/>
                <a:gdLst>
                  <a:gd name="connsiteX0" fmla="*/ 4889 w 4888"/>
                  <a:gd name="connsiteY0" fmla="*/ 3250 h 6499"/>
                  <a:gd name="connsiteX1" fmla="*/ 0 w 4888"/>
                  <a:gd name="connsiteY1" fmla="*/ 3250 h 6499"/>
                  <a:gd name="connsiteX2" fmla="*/ 4889 w 4888"/>
                  <a:gd name="connsiteY2" fmla="*/ 3250 h 6499"/>
                </a:gdLst>
                <a:ahLst/>
                <a:cxnLst>
                  <a:cxn ang="0">
                    <a:pos x="connsiteX0" y="connsiteY0"/>
                  </a:cxn>
                  <a:cxn ang="0">
                    <a:pos x="connsiteX1" y="connsiteY1"/>
                  </a:cxn>
                  <a:cxn ang="0">
                    <a:pos x="connsiteX2" y="connsiteY2"/>
                  </a:cxn>
                </a:cxnLst>
                <a:rect l="l" t="t" r="r" b="b"/>
                <a:pathLst>
                  <a:path w="4888" h="6499">
                    <a:moveTo>
                      <a:pt x="4889" y="3250"/>
                    </a:moveTo>
                    <a:cubicBezTo>
                      <a:pt x="4889" y="7583"/>
                      <a:pt x="0" y="7583"/>
                      <a:pt x="0" y="3250"/>
                    </a:cubicBezTo>
                    <a:cubicBezTo>
                      <a:pt x="0" y="-1083"/>
                      <a:pt x="4889" y="-1083"/>
                      <a:pt x="4889"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8" name="Freeform 503">
                <a:extLst>
                  <a:ext uri="{FF2B5EF4-FFF2-40B4-BE49-F238E27FC236}">
                    <a16:creationId xmlns:a16="http://schemas.microsoft.com/office/drawing/2014/main" id="{C05E6CB7-81D5-CA46-814D-64C7CBEC800F}"/>
                  </a:ext>
                </a:extLst>
              </p:cNvPr>
              <p:cNvSpPr/>
              <p:nvPr/>
            </p:nvSpPr>
            <p:spPr>
              <a:xfrm>
                <a:off x="1569482" y="2068594"/>
                <a:ext cx="4887" cy="6499"/>
              </a:xfrm>
              <a:custGeom>
                <a:avLst/>
                <a:gdLst>
                  <a:gd name="connsiteX0" fmla="*/ 4888 w 4887"/>
                  <a:gd name="connsiteY0" fmla="*/ 3250 h 6499"/>
                  <a:gd name="connsiteX1" fmla="*/ 0 w 4887"/>
                  <a:gd name="connsiteY1" fmla="*/ 3250 h 6499"/>
                  <a:gd name="connsiteX2" fmla="*/ 4888 w 4887"/>
                  <a:gd name="connsiteY2" fmla="*/ 3250 h 6499"/>
                </a:gdLst>
                <a:ahLst/>
                <a:cxnLst>
                  <a:cxn ang="0">
                    <a:pos x="connsiteX0" y="connsiteY0"/>
                  </a:cxn>
                  <a:cxn ang="0">
                    <a:pos x="connsiteX1" y="connsiteY1"/>
                  </a:cxn>
                  <a:cxn ang="0">
                    <a:pos x="connsiteX2" y="connsiteY2"/>
                  </a:cxn>
                </a:cxnLst>
                <a:rect l="l" t="t" r="r" b="b"/>
                <a:pathLst>
                  <a:path w="4887" h="6499">
                    <a:moveTo>
                      <a:pt x="4888" y="3250"/>
                    </a:moveTo>
                    <a:cubicBezTo>
                      <a:pt x="4888" y="7583"/>
                      <a:pt x="0" y="7583"/>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79" name="Freeform 504">
                <a:extLst>
                  <a:ext uri="{FF2B5EF4-FFF2-40B4-BE49-F238E27FC236}">
                    <a16:creationId xmlns:a16="http://schemas.microsoft.com/office/drawing/2014/main" id="{E31E6A94-3B32-BA4F-870C-407698D271CD}"/>
                  </a:ext>
                </a:extLst>
              </p:cNvPr>
              <p:cNvSpPr/>
              <p:nvPr/>
            </p:nvSpPr>
            <p:spPr>
              <a:xfrm>
                <a:off x="1533706" y="2055050"/>
                <a:ext cx="4887" cy="6499"/>
              </a:xfrm>
              <a:custGeom>
                <a:avLst/>
                <a:gdLst>
                  <a:gd name="connsiteX0" fmla="*/ 4888 w 4887"/>
                  <a:gd name="connsiteY0" fmla="*/ 3249 h 6499"/>
                  <a:gd name="connsiteX1" fmla="*/ 0 w 4887"/>
                  <a:gd name="connsiteY1" fmla="*/ 3249 h 6499"/>
                  <a:gd name="connsiteX2" fmla="*/ 4888 w 4887"/>
                  <a:gd name="connsiteY2" fmla="*/ 3249 h 6499"/>
                </a:gdLst>
                <a:ahLst/>
                <a:cxnLst>
                  <a:cxn ang="0">
                    <a:pos x="connsiteX0" y="connsiteY0"/>
                  </a:cxn>
                  <a:cxn ang="0">
                    <a:pos x="connsiteX1" y="connsiteY1"/>
                  </a:cxn>
                  <a:cxn ang="0">
                    <a:pos x="connsiteX2" y="connsiteY2"/>
                  </a:cxn>
                </a:cxnLst>
                <a:rect l="l" t="t" r="r" b="b"/>
                <a:pathLst>
                  <a:path w="4887" h="6499">
                    <a:moveTo>
                      <a:pt x="4888" y="3249"/>
                    </a:moveTo>
                    <a:cubicBezTo>
                      <a:pt x="4888" y="7583"/>
                      <a:pt x="0" y="7583"/>
                      <a:pt x="0" y="3249"/>
                    </a:cubicBezTo>
                    <a:cubicBezTo>
                      <a:pt x="0" y="-1083"/>
                      <a:pt x="4888" y="-1083"/>
                      <a:pt x="4888" y="3249"/>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80" name="Freeform 505">
                <a:extLst>
                  <a:ext uri="{FF2B5EF4-FFF2-40B4-BE49-F238E27FC236}">
                    <a16:creationId xmlns:a16="http://schemas.microsoft.com/office/drawing/2014/main" id="{120F8BE0-CCCB-8B41-8EB9-2E7B891B326D}"/>
                  </a:ext>
                </a:extLst>
              </p:cNvPr>
              <p:cNvSpPr/>
              <p:nvPr/>
            </p:nvSpPr>
            <p:spPr>
              <a:xfrm>
                <a:off x="1578237" y="2099561"/>
                <a:ext cx="4887" cy="6504"/>
              </a:xfrm>
              <a:custGeom>
                <a:avLst/>
                <a:gdLst>
                  <a:gd name="connsiteX0" fmla="*/ 4888 w 4887"/>
                  <a:gd name="connsiteY0" fmla="*/ 3250 h 6504"/>
                  <a:gd name="connsiteX1" fmla="*/ 0 w 4887"/>
                  <a:gd name="connsiteY1" fmla="*/ 3250 h 6504"/>
                  <a:gd name="connsiteX2" fmla="*/ 4888 w 4887"/>
                  <a:gd name="connsiteY2" fmla="*/ 3250 h 6504"/>
                </a:gdLst>
                <a:ahLst/>
                <a:cxnLst>
                  <a:cxn ang="0">
                    <a:pos x="connsiteX0" y="connsiteY0"/>
                  </a:cxn>
                  <a:cxn ang="0">
                    <a:pos x="connsiteX1" y="connsiteY1"/>
                  </a:cxn>
                  <a:cxn ang="0">
                    <a:pos x="connsiteX2" y="connsiteY2"/>
                  </a:cxn>
                </a:cxnLst>
                <a:rect l="l" t="t" r="r" b="b"/>
                <a:pathLst>
                  <a:path w="4887" h="6504">
                    <a:moveTo>
                      <a:pt x="4888" y="3250"/>
                    </a:moveTo>
                    <a:cubicBezTo>
                      <a:pt x="4888" y="7589"/>
                      <a:pt x="0" y="7589"/>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81" name="Freeform 506">
                <a:extLst>
                  <a:ext uri="{FF2B5EF4-FFF2-40B4-BE49-F238E27FC236}">
                    <a16:creationId xmlns:a16="http://schemas.microsoft.com/office/drawing/2014/main" id="{E19DC99D-F2CA-3C45-A785-62F0685C6D91}"/>
                  </a:ext>
                </a:extLst>
              </p:cNvPr>
              <p:cNvSpPr/>
              <p:nvPr/>
            </p:nvSpPr>
            <p:spPr>
              <a:xfrm>
                <a:off x="1647158" y="2069159"/>
                <a:ext cx="4887" cy="6499"/>
              </a:xfrm>
              <a:custGeom>
                <a:avLst/>
                <a:gdLst>
                  <a:gd name="connsiteX0" fmla="*/ 4888 w 4887"/>
                  <a:gd name="connsiteY0" fmla="*/ 3250 h 6499"/>
                  <a:gd name="connsiteX1" fmla="*/ 0 w 4887"/>
                  <a:gd name="connsiteY1" fmla="*/ 3250 h 6499"/>
                  <a:gd name="connsiteX2" fmla="*/ 4888 w 4887"/>
                  <a:gd name="connsiteY2" fmla="*/ 3250 h 6499"/>
                </a:gdLst>
                <a:ahLst/>
                <a:cxnLst>
                  <a:cxn ang="0">
                    <a:pos x="connsiteX0" y="connsiteY0"/>
                  </a:cxn>
                  <a:cxn ang="0">
                    <a:pos x="connsiteX1" y="connsiteY1"/>
                  </a:cxn>
                  <a:cxn ang="0">
                    <a:pos x="connsiteX2" y="connsiteY2"/>
                  </a:cxn>
                </a:cxnLst>
                <a:rect l="l" t="t" r="r" b="b"/>
                <a:pathLst>
                  <a:path w="4887" h="6499">
                    <a:moveTo>
                      <a:pt x="4888" y="3250"/>
                    </a:moveTo>
                    <a:cubicBezTo>
                      <a:pt x="4888" y="7583"/>
                      <a:pt x="0" y="7583"/>
                      <a:pt x="0" y="3250"/>
                    </a:cubicBezTo>
                    <a:cubicBezTo>
                      <a:pt x="0" y="-1083"/>
                      <a:pt x="4888" y="-1083"/>
                      <a:pt x="4888" y="3250"/>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82" name="Freeform 507">
                <a:extLst>
                  <a:ext uri="{FF2B5EF4-FFF2-40B4-BE49-F238E27FC236}">
                    <a16:creationId xmlns:a16="http://schemas.microsoft.com/office/drawing/2014/main" id="{9D1686D3-FAE6-CF43-B651-68BF096379AD}"/>
                  </a:ext>
                </a:extLst>
              </p:cNvPr>
              <p:cNvSpPr/>
              <p:nvPr/>
            </p:nvSpPr>
            <p:spPr>
              <a:xfrm>
                <a:off x="1561075" y="2064328"/>
                <a:ext cx="4887" cy="6504"/>
              </a:xfrm>
              <a:custGeom>
                <a:avLst/>
                <a:gdLst>
                  <a:gd name="connsiteX0" fmla="*/ 4887 w 4887"/>
                  <a:gd name="connsiteY0" fmla="*/ 3254 h 6504"/>
                  <a:gd name="connsiteX1" fmla="*/ 0 w 4887"/>
                  <a:gd name="connsiteY1" fmla="*/ 3254 h 6504"/>
                  <a:gd name="connsiteX2" fmla="*/ 4887 w 4887"/>
                  <a:gd name="connsiteY2" fmla="*/ 3254 h 6504"/>
                </a:gdLst>
                <a:ahLst/>
                <a:cxnLst>
                  <a:cxn ang="0">
                    <a:pos x="connsiteX0" y="connsiteY0"/>
                  </a:cxn>
                  <a:cxn ang="0">
                    <a:pos x="connsiteX1" y="connsiteY1"/>
                  </a:cxn>
                  <a:cxn ang="0">
                    <a:pos x="connsiteX2" y="connsiteY2"/>
                  </a:cxn>
                </a:cxnLst>
                <a:rect l="l" t="t" r="r" b="b"/>
                <a:pathLst>
                  <a:path w="4887" h="6504">
                    <a:moveTo>
                      <a:pt x="4887" y="3254"/>
                    </a:moveTo>
                    <a:cubicBezTo>
                      <a:pt x="4887" y="7588"/>
                      <a:pt x="0" y="7588"/>
                      <a:pt x="0" y="3254"/>
                    </a:cubicBezTo>
                    <a:cubicBezTo>
                      <a:pt x="0" y="-1085"/>
                      <a:pt x="4887" y="-1085"/>
                      <a:pt x="4887" y="3254"/>
                    </a:cubicBezTo>
                  </a:path>
                </a:pathLst>
              </a:custGeom>
              <a:solidFill>
                <a:srgbClr val="0072B2"/>
              </a:solidFill>
              <a:ln w="11430" cap="rnd" cmpd="sng">
                <a:solidFill>
                  <a:srgbClr val="0072B2"/>
                </a:solidFill>
                <a:prstDash val="solid"/>
                <a:round/>
              </a:ln>
            </p:spPr>
            <p:txBody>
              <a:bodyPr rtlCol="0" anchor="ctr"/>
              <a:lstStyle/>
              <a:p>
                <a:endParaRPr lang="de-DE"/>
              </a:p>
            </p:txBody>
          </p:sp>
          <p:sp>
            <p:nvSpPr>
              <p:cNvPr id="283" name="Freeform 508">
                <a:extLst>
                  <a:ext uri="{FF2B5EF4-FFF2-40B4-BE49-F238E27FC236}">
                    <a16:creationId xmlns:a16="http://schemas.microsoft.com/office/drawing/2014/main" id="{1586C5FF-420E-F642-B3FA-5520FE170DB2}"/>
                  </a:ext>
                </a:extLst>
              </p:cNvPr>
              <p:cNvSpPr/>
              <p:nvPr/>
            </p:nvSpPr>
            <p:spPr>
              <a:xfrm>
                <a:off x="2044487" y="2081381"/>
                <a:ext cx="4882" cy="6504"/>
              </a:xfrm>
              <a:custGeom>
                <a:avLst/>
                <a:gdLst>
                  <a:gd name="connsiteX0" fmla="*/ 4883 w 4882"/>
                  <a:gd name="connsiteY0" fmla="*/ 3254 h 6504"/>
                  <a:gd name="connsiteX1" fmla="*/ 0 w 4882"/>
                  <a:gd name="connsiteY1" fmla="*/ 3254 h 6504"/>
                  <a:gd name="connsiteX2" fmla="*/ 4883 w 4882"/>
                  <a:gd name="connsiteY2" fmla="*/ 3254 h 6504"/>
                </a:gdLst>
                <a:ahLst/>
                <a:cxnLst>
                  <a:cxn ang="0">
                    <a:pos x="connsiteX0" y="connsiteY0"/>
                  </a:cxn>
                  <a:cxn ang="0">
                    <a:pos x="connsiteX1" y="connsiteY1"/>
                  </a:cxn>
                  <a:cxn ang="0">
                    <a:pos x="connsiteX2" y="connsiteY2"/>
                  </a:cxn>
                </a:cxnLst>
                <a:rect l="l" t="t" r="r" b="b"/>
                <a:pathLst>
                  <a:path w="4882" h="6504">
                    <a:moveTo>
                      <a:pt x="4883" y="3254"/>
                    </a:moveTo>
                    <a:cubicBezTo>
                      <a:pt x="4883" y="7588"/>
                      <a:pt x="0" y="7588"/>
                      <a:pt x="0" y="3254"/>
                    </a:cubicBezTo>
                    <a:cubicBezTo>
                      <a:pt x="0" y="-1085"/>
                      <a:pt x="4883" y="-1085"/>
                      <a:pt x="4883" y="3254"/>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84" name="Freeform 509">
                <a:extLst>
                  <a:ext uri="{FF2B5EF4-FFF2-40B4-BE49-F238E27FC236}">
                    <a16:creationId xmlns:a16="http://schemas.microsoft.com/office/drawing/2014/main" id="{B1746780-CA3D-9442-ACB3-71F2FCB03562}"/>
                  </a:ext>
                </a:extLst>
              </p:cNvPr>
              <p:cNvSpPr/>
              <p:nvPr/>
            </p:nvSpPr>
            <p:spPr>
              <a:xfrm>
                <a:off x="2110151" y="1951066"/>
                <a:ext cx="4887" cy="6503"/>
              </a:xfrm>
              <a:custGeom>
                <a:avLst/>
                <a:gdLst>
                  <a:gd name="connsiteX0" fmla="*/ 4888 w 4887"/>
                  <a:gd name="connsiteY0" fmla="*/ 3249 h 6503"/>
                  <a:gd name="connsiteX1" fmla="*/ 0 w 4887"/>
                  <a:gd name="connsiteY1" fmla="*/ 3249 h 6503"/>
                  <a:gd name="connsiteX2" fmla="*/ 4888 w 4887"/>
                  <a:gd name="connsiteY2" fmla="*/ 3249 h 6503"/>
                </a:gdLst>
                <a:ahLst/>
                <a:cxnLst>
                  <a:cxn ang="0">
                    <a:pos x="connsiteX0" y="connsiteY0"/>
                  </a:cxn>
                  <a:cxn ang="0">
                    <a:pos x="connsiteX1" y="connsiteY1"/>
                  </a:cxn>
                  <a:cxn ang="0">
                    <a:pos x="connsiteX2" y="connsiteY2"/>
                  </a:cxn>
                </a:cxnLst>
                <a:rect l="l" t="t" r="r" b="b"/>
                <a:pathLst>
                  <a:path w="4887" h="6503">
                    <a:moveTo>
                      <a:pt x="4888" y="3249"/>
                    </a:moveTo>
                    <a:cubicBezTo>
                      <a:pt x="4888" y="7588"/>
                      <a:pt x="0" y="7588"/>
                      <a:pt x="0" y="3249"/>
                    </a:cubicBezTo>
                    <a:cubicBezTo>
                      <a:pt x="0" y="-1083"/>
                      <a:pt x="4888" y="-1083"/>
                      <a:pt x="4888"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86" name="Freeform 510">
                <a:extLst>
                  <a:ext uri="{FF2B5EF4-FFF2-40B4-BE49-F238E27FC236}">
                    <a16:creationId xmlns:a16="http://schemas.microsoft.com/office/drawing/2014/main" id="{8A945992-8E52-9545-AB79-1C36A51969EC}"/>
                  </a:ext>
                </a:extLst>
              </p:cNvPr>
              <p:cNvSpPr/>
              <p:nvPr/>
            </p:nvSpPr>
            <p:spPr>
              <a:xfrm>
                <a:off x="2117597" y="2111742"/>
                <a:ext cx="4883" cy="6499"/>
              </a:xfrm>
              <a:custGeom>
                <a:avLst/>
                <a:gdLst>
                  <a:gd name="connsiteX0" fmla="*/ 4884 w 4883"/>
                  <a:gd name="connsiteY0" fmla="*/ 3249 h 6499"/>
                  <a:gd name="connsiteX1" fmla="*/ 0 w 4883"/>
                  <a:gd name="connsiteY1" fmla="*/ 3249 h 6499"/>
                  <a:gd name="connsiteX2" fmla="*/ 4884 w 4883"/>
                  <a:gd name="connsiteY2" fmla="*/ 3249 h 6499"/>
                </a:gdLst>
                <a:ahLst/>
                <a:cxnLst>
                  <a:cxn ang="0">
                    <a:pos x="connsiteX0" y="connsiteY0"/>
                  </a:cxn>
                  <a:cxn ang="0">
                    <a:pos x="connsiteX1" y="connsiteY1"/>
                  </a:cxn>
                  <a:cxn ang="0">
                    <a:pos x="connsiteX2" y="connsiteY2"/>
                  </a:cxn>
                </a:cxnLst>
                <a:rect l="l" t="t" r="r" b="b"/>
                <a:pathLst>
                  <a:path w="4883" h="6499">
                    <a:moveTo>
                      <a:pt x="4884" y="3249"/>
                    </a:moveTo>
                    <a:cubicBezTo>
                      <a:pt x="4884" y="7583"/>
                      <a:pt x="0" y="7583"/>
                      <a:pt x="0" y="3249"/>
                    </a:cubicBezTo>
                    <a:cubicBezTo>
                      <a:pt x="0" y="-1083"/>
                      <a:pt x="4884" y="-1083"/>
                      <a:pt x="4884"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87" name="Freeform 575">
                <a:extLst>
                  <a:ext uri="{FF2B5EF4-FFF2-40B4-BE49-F238E27FC236}">
                    <a16:creationId xmlns:a16="http://schemas.microsoft.com/office/drawing/2014/main" id="{5129785C-ECB9-354A-86E9-D2CE07F28949}"/>
                  </a:ext>
                </a:extLst>
              </p:cNvPr>
              <p:cNvSpPr/>
              <p:nvPr/>
            </p:nvSpPr>
            <p:spPr>
              <a:xfrm>
                <a:off x="2135834" y="2018216"/>
                <a:ext cx="4887" cy="6504"/>
              </a:xfrm>
              <a:custGeom>
                <a:avLst/>
                <a:gdLst>
                  <a:gd name="connsiteX0" fmla="*/ 4888 w 4887"/>
                  <a:gd name="connsiteY0" fmla="*/ 3250 h 6504"/>
                  <a:gd name="connsiteX1" fmla="*/ 0 w 4887"/>
                  <a:gd name="connsiteY1" fmla="*/ 3250 h 6504"/>
                  <a:gd name="connsiteX2" fmla="*/ 4888 w 4887"/>
                  <a:gd name="connsiteY2" fmla="*/ 3250 h 6504"/>
                </a:gdLst>
                <a:ahLst/>
                <a:cxnLst>
                  <a:cxn ang="0">
                    <a:pos x="connsiteX0" y="connsiteY0"/>
                  </a:cxn>
                  <a:cxn ang="0">
                    <a:pos x="connsiteX1" y="connsiteY1"/>
                  </a:cxn>
                  <a:cxn ang="0">
                    <a:pos x="connsiteX2" y="connsiteY2"/>
                  </a:cxn>
                </a:cxnLst>
                <a:rect l="l" t="t" r="r" b="b"/>
                <a:pathLst>
                  <a:path w="4887" h="6504">
                    <a:moveTo>
                      <a:pt x="4888" y="3250"/>
                    </a:moveTo>
                    <a:cubicBezTo>
                      <a:pt x="4888" y="7589"/>
                      <a:pt x="0" y="7589"/>
                      <a:pt x="0" y="3250"/>
                    </a:cubicBezTo>
                    <a:cubicBezTo>
                      <a:pt x="0" y="-1083"/>
                      <a:pt x="4888" y="-1083"/>
                      <a:pt x="4888"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88" name="Freeform 576">
                <a:extLst>
                  <a:ext uri="{FF2B5EF4-FFF2-40B4-BE49-F238E27FC236}">
                    <a16:creationId xmlns:a16="http://schemas.microsoft.com/office/drawing/2014/main" id="{454B6473-03C7-1941-B328-4659DE2DCA23}"/>
                  </a:ext>
                </a:extLst>
              </p:cNvPr>
              <p:cNvSpPr/>
              <p:nvPr/>
            </p:nvSpPr>
            <p:spPr>
              <a:xfrm>
                <a:off x="2020683" y="1944349"/>
                <a:ext cx="4887" cy="6504"/>
              </a:xfrm>
              <a:custGeom>
                <a:avLst/>
                <a:gdLst>
                  <a:gd name="connsiteX0" fmla="*/ 4887 w 4887"/>
                  <a:gd name="connsiteY0" fmla="*/ 3255 h 6504"/>
                  <a:gd name="connsiteX1" fmla="*/ 0 w 4887"/>
                  <a:gd name="connsiteY1" fmla="*/ 3255 h 6504"/>
                  <a:gd name="connsiteX2" fmla="*/ 4887 w 4887"/>
                  <a:gd name="connsiteY2" fmla="*/ 3255 h 6504"/>
                </a:gdLst>
                <a:ahLst/>
                <a:cxnLst>
                  <a:cxn ang="0">
                    <a:pos x="connsiteX0" y="connsiteY0"/>
                  </a:cxn>
                  <a:cxn ang="0">
                    <a:pos x="connsiteX1" y="connsiteY1"/>
                  </a:cxn>
                  <a:cxn ang="0">
                    <a:pos x="connsiteX2" y="connsiteY2"/>
                  </a:cxn>
                </a:cxnLst>
                <a:rect l="l" t="t" r="r" b="b"/>
                <a:pathLst>
                  <a:path w="4887" h="6504">
                    <a:moveTo>
                      <a:pt x="4887" y="3255"/>
                    </a:moveTo>
                    <a:cubicBezTo>
                      <a:pt x="4887" y="7588"/>
                      <a:pt x="0" y="7588"/>
                      <a:pt x="0" y="3255"/>
                    </a:cubicBezTo>
                    <a:cubicBezTo>
                      <a:pt x="0" y="-1085"/>
                      <a:pt x="4887" y="-1085"/>
                      <a:pt x="4887" y="3255"/>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89" name="Freeform 577">
                <a:extLst>
                  <a:ext uri="{FF2B5EF4-FFF2-40B4-BE49-F238E27FC236}">
                    <a16:creationId xmlns:a16="http://schemas.microsoft.com/office/drawing/2014/main" id="{7EC72CB4-49E7-4647-9ABA-0BE57B431C63}"/>
                  </a:ext>
                </a:extLst>
              </p:cNvPr>
              <p:cNvSpPr/>
              <p:nvPr/>
            </p:nvSpPr>
            <p:spPr>
              <a:xfrm>
                <a:off x="2120248" y="2098470"/>
                <a:ext cx="4888" cy="6499"/>
              </a:xfrm>
              <a:custGeom>
                <a:avLst/>
                <a:gdLst>
                  <a:gd name="connsiteX0" fmla="*/ 4889 w 4888"/>
                  <a:gd name="connsiteY0" fmla="*/ 3250 h 6499"/>
                  <a:gd name="connsiteX1" fmla="*/ 0 w 4888"/>
                  <a:gd name="connsiteY1" fmla="*/ 3250 h 6499"/>
                  <a:gd name="connsiteX2" fmla="*/ 4889 w 4888"/>
                  <a:gd name="connsiteY2" fmla="*/ 3250 h 6499"/>
                </a:gdLst>
                <a:ahLst/>
                <a:cxnLst>
                  <a:cxn ang="0">
                    <a:pos x="connsiteX0" y="connsiteY0"/>
                  </a:cxn>
                  <a:cxn ang="0">
                    <a:pos x="connsiteX1" y="connsiteY1"/>
                  </a:cxn>
                  <a:cxn ang="0">
                    <a:pos x="connsiteX2" y="connsiteY2"/>
                  </a:cxn>
                </a:cxnLst>
                <a:rect l="l" t="t" r="r" b="b"/>
                <a:pathLst>
                  <a:path w="4888" h="6499">
                    <a:moveTo>
                      <a:pt x="4889" y="3250"/>
                    </a:moveTo>
                    <a:cubicBezTo>
                      <a:pt x="4889" y="7583"/>
                      <a:pt x="0" y="7583"/>
                      <a:pt x="0" y="3250"/>
                    </a:cubicBezTo>
                    <a:cubicBezTo>
                      <a:pt x="0" y="-1083"/>
                      <a:pt x="4889" y="-1083"/>
                      <a:pt x="4889"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0" name="Freeform 578">
                <a:extLst>
                  <a:ext uri="{FF2B5EF4-FFF2-40B4-BE49-F238E27FC236}">
                    <a16:creationId xmlns:a16="http://schemas.microsoft.com/office/drawing/2014/main" id="{28D030E8-E787-A44D-B61E-1F16ABF0823D}"/>
                  </a:ext>
                </a:extLst>
              </p:cNvPr>
              <p:cNvSpPr/>
              <p:nvPr/>
            </p:nvSpPr>
            <p:spPr>
              <a:xfrm>
                <a:off x="2092519" y="2134674"/>
                <a:ext cx="4887" cy="6504"/>
              </a:xfrm>
              <a:custGeom>
                <a:avLst/>
                <a:gdLst>
                  <a:gd name="connsiteX0" fmla="*/ 4888 w 4887"/>
                  <a:gd name="connsiteY0" fmla="*/ 3249 h 6504"/>
                  <a:gd name="connsiteX1" fmla="*/ 0 w 4887"/>
                  <a:gd name="connsiteY1" fmla="*/ 3249 h 6504"/>
                  <a:gd name="connsiteX2" fmla="*/ 4888 w 4887"/>
                  <a:gd name="connsiteY2" fmla="*/ 3249 h 6504"/>
                </a:gdLst>
                <a:ahLst/>
                <a:cxnLst>
                  <a:cxn ang="0">
                    <a:pos x="connsiteX0" y="connsiteY0"/>
                  </a:cxn>
                  <a:cxn ang="0">
                    <a:pos x="connsiteX1" y="connsiteY1"/>
                  </a:cxn>
                  <a:cxn ang="0">
                    <a:pos x="connsiteX2" y="connsiteY2"/>
                  </a:cxn>
                </a:cxnLst>
                <a:rect l="l" t="t" r="r" b="b"/>
                <a:pathLst>
                  <a:path w="4887" h="6504">
                    <a:moveTo>
                      <a:pt x="4888" y="3249"/>
                    </a:moveTo>
                    <a:cubicBezTo>
                      <a:pt x="4888" y="7590"/>
                      <a:pt x="0" y="7590"/>
                      <a:pt x="0" y="3249"/>
                    </a:cubicBezTo>
                    <a:cubicBezTo>
                      <a:pt x="0" y="-1083"/>
                      <a:pt x="4888" y="-1083"/>
                      <a:pt x="4888"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1" name="Freeform 579">
                <a:extLst>
                  <a:ext uri="{FF2B5EF4-FFF2-40B4-BE49-F238E27FC236}">
                    <a16:creationId xmlns:a16="http://schemas.microsoft.com/office/drawing/2014/main" id="{48B4AF89-1825-AB45-8911-C30D6DBC9370}"/>
                  </a:ext>
                </a:extLst>
              </p:cNvPr>
              <p:cNvSpPr/>
              <p:nvPr/>
            </p:nvSpPr>
            <p:spPr>
              <a:xfrm>
                <a:off x="2019643" y="2084529"/>
                <a:ext cx="4887" cy="6499"/>
              </a:xfrm>
              <a:custGeom>
                <a:avLst/>
                <a:gdLst>
                  <a:gd name="connsiteX0" fmla="*/ 4888 w 4887"/>
                  <a:gd name="connsiteY0" fmla="*/ 3250 h 6499"/>
                  <a:gd name="connsiteX1" fmla="*/ 0 w 4887"/>
                  <a:gd name="connsiteY1" fmla="*/ 3250 h 6499"/>
                  <a:gd name="connsiteX2" fmla="*/ 4888 w 4887"/>
                  <a:gd name="connsiteY2" fmla="*/ 3250 h 6499"/>
                </a:gdLst>
                <a:ahLst/>
                <a:cxnLst>
                  <a:cxn ang="0">
                    <a:pos x="connsiteX0" y="connsiteY0"/>
                  </a:cxn>
                  <a:cxn ang="0">
                    <a:pos x="connsiteX1" y="connsiteY1"/>
                  </a:cxn>
                  <a:cxn ang="0">
                    <a:pos x="connsiteX2" y="connsiteY2"/>
                  </a:cxn>
                </a:cxnLst>
                <a:rect l="l" t="t" r="r" b="b"/>
                <a:pathLst>
                  <a:path w="4887" h="6499">
                    <a:moveTo>
                      <a:pt x="4888" y="3250"/>
                    </a:moveTo>
                    <a:cubicBezTo>
                      <a:pt x="4888" y="7583"/>
                      <a:pt x="0" y="7583"/>
                      <a:pt x="0" y="3250"/>
                    </a:cubicBezTo>
                    <a:cubicBezTo>
                      <a:pt x="0" y="-1083"/>
                      <a:pt x="4888" y="-1083"/>
                      <a:pt x="4888"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2" name="Freeform 580">
                <a:extLst>
                  <a:ext uri="{FF2B5EF4-FFF2-40B4-BE49-F238E27FC236}">
                    <a16:creationId xmlns:a16="http://schemas.microsoft.com/office/drawing/2014/main" id="{8A158E6A-632D-2149-825F-A0BF07A78F13}"/>
                  </a:ext>
                </a:extLst>
              </p:cNvPr>
              <p:cNvSpPr/>
              <p:nvPr/>
            </p:nvSpPr>
            <p:spPr>
              <a:xfrm>
                <a:off x="1980230" y="2054056"/>
                <a:ext cx="4887" cy="6499"/>
              </a:xfrm>
              <a:custGeom>
                <a:avLst/>
                <a:gdLst>
                  <a:gd name="connsiteX0" fmla="*/ 4887 w 4887"/>
                  <a:gd name="connsiteY0" fmla="*/ 3250 h 6499"/>
                  <a:gd name="connsiteX1" fmla="*/ 0 w 4887"/>
                  <a:gd name="connsiteY1" fmla="*/ 3250 h 6499"/>
                  <a:gd name="connsiteX2" fmla="*/ 4887 w 4887"/>
                  <a:gd name="connsiteY2" fmla="*/ 3250 h 6499"/>
                </a:gdLst>
                <a:ahLst/>
                <a:cxnLst>
                  <a:cxn ang="0">
                    <a:pos x="connsiteX0" y="connsiteY0"/>
                  </a:cxn>
                  <a:cxn ang="0">
                    <a:pos x="connsiteX1" y="connsiteY1"/>
                  </a:cxn>
                  <a:cxn ang="0">
                    <a:pos x="connsiteX2" y="connsiteY2"/>
                  </a:cxn>
                </a:cxnLst>
                <a:rect l="l" t="t" r="r" b="b"/>
                <a:pathLst>
                  <a:path w="4887" h="6499">
                    <a:moveTo>
                      <a:pt x="4887" y="3250"/>
                    </a:moveTo>
                    <a:cubicBezTo>
                      <a:pt x="4887" y="7583"/>
                      <a:pt x="0" y="7583"/>
                      <a:pt x="0" y="3250"/>
                    </a:cubicBezTo>
                    <a:cubicBezTo>
                      <a:pt x="0" y="-1083"/>
                      <a:pt x="4887" y="-1083"/>
                      <a:pt x="4887"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3" name="Freeform 581">
                <a:extLst>
                  <a:ext uri="{FF2B5EF4-FFF2-40B4-BE49-F238E27FC236}">
                    <a16:creationId xmlns:a16="http://schemas.microsoft.com/office/drawing/2014/main" id="{68C13D35-7AFA-2B4D-A114-1EE23E27351C}"/>
                  </a:ext>
                </a:extLst>
              </p:cNvPr>
              <p:cNvSpPr/>
              <p:nvPr/>
            </p:nvSpPr>
            <p:spPr>
              <a:xfrm>
                <a:off x="2040601" y="2018399"/>
                <a:ext cx="4887" cy="6499"/>
              </a:xfrm>
              <a:custGeom>
                <a:avLst/>
                <a:gdLst>
                  <a:gd name="connsiteX0" fmla="*/ 4887 w 4887"/>
                  <a:gd name="connsiteY0" fmla="*/ 3249 h 6499"/>
                  <a:gd name="connsiteX1" fmla="*/ 0 w 4887"/>
                  <a:gd name="connsiteY1" fmla="*/ 3249 h 6499"/>
                  <a:gd name="connsiteX2" fmla="*/ 4887 w 4887"/>
                  <a:gd name="connsiteY2" fmla="*/ 3249 h 6499"/>
                </a:gdLst>
                <a:ahLst/>
                <a:cxnLst>
                  <a:cxn ang="0">
                    <a:pos x="connsiteX0" y="connsiteY0"/>
                  </a:cxn>
                  <a:cxn ang="0">
                    <a:pos x="connsiteX1" y="connsiteY1"/>
                  </a:cxn>
                  <a:cxn ang="0">
                    <a:pos x="connsiteX2" y="connsiteY2"/>
                  </a:cxn>
                </a:cxnLst>
                <a:rect l="l" t="t" r="r" b="b"/>
                <a:pathLst>
                  <a:path w="4887" h="6499">
                    <a:moveTo>
                      <a:pt x="4887" y="3249"/>
                    </a:moveTo>
                    <a:cubicBezTo>
                      <a:pt x="4887" y="7583"/>
                      <a:pt x="0" y="7583"/>
                      <a:pt x="0" y="3249"/>
                    </a:cubicBezTo>
                    <a:cubicBezTo>
                      <a:pt x="0" y="-1083"/>
                      <a:pt x="4887" y="-1083"/>
                      <a:pt x="4887"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4" name="Freeform 582">
                <a:extLst>
                  <a:ext uri="{FF2B5EF4-FFF2-40B4-BE49-F238E27FC236}">
                    <a16:creationId xmlns:a16="http://schemas.microsoft.com/office/drawing/2014/main" id="{CE97BA37-0031-254E-8C82-01012657C41D}"/>
                  </a:ext>
                </a:extLst>
              </p:cNvPr>
              <p:cNvSpPr/>
              <p:nvPr/>
            </p:nvSpPr>
            <p:spPr>
              <a:xfrm>
                <a:off x="2105038" y="2053712"/>
                <a:ext cx="4883" cy="6499"/>
              </a:xfrm>
              <a:custGeom>
                <a:avLst/>
                <a:gdLst>
                  <a:gd name="connsiteX0" fmla="*/ 4884 w 4883"/>
                  <a:gd name="connsiteY0" fmla="*/ 3250 h 6499"/>
                  <a:gd name="connsiteX1" fmla="*/ 0 w 4883"/>
                  <a:gd name="connsiteY1" fmla="*/ 3250 h 6499"/>
                  <a:gd name="connsiteX2" fmla="*/ 4884 w 4883"/>
                  <a:gd name="connsiteY2" fmla="*/ 3250 h 6499"/>
                </a:gdLst>
                <a:ahLst/>
                <a:cxnLst>
                  <a:cxn ang="0">
                    <a:pos x="connsiteX0" y="connsiteY0"/>
                  </a:cxn>
                  <a:cxn ang="0">
                    <a:pos x="connsiteX1" y="connsiteY1"/>
                  </a:cxn>
                  <a:cxn ang="0">
                    <a:pos x="connsiteX2" y="connsiteY2"/>
                  </a:cxn>
                </a:cxnLst>
                <a:rect l="l" t="t" r="r" b="b"/>
                <a:pathLst>
                  <a:path w="4883" h="6499">
                    <a:moveTo>
                      <a:pt x="4884" y="3250"/>
                    </a:moveTo>
                    <a:cubicBezTo>
                      <a:pt x="4884" y="7583"/>
                      <a:pt x="0" y="7583"/>
                      <a:pt x="0" y="3250"/>
                    </a:cubicBezTo>
                    <a:cubicBezTo>
                      <a:pt x="0" y="-1083"/>
                      <a:pt x="4884" y="-1083"/>
                      <a:pt x="4884"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5" name="Freeform 583">
                <a:extLst>
                  <a:ext uri="{FF2B5EF4-FFF2-40B4-BE49-F238E27FC236}">
                    <a16:creationId xmlns:a16="http://schemas.microsoft.com/office/drawing/2014/main" id="{69ACAF86-54A5-B346-ABFD-66B8166E8E32}"/>
                  </a:ext>
                </a:extLst>
              </p:cNvPr>
              <p:cNvSpPr/>
              <p:nvPr/>
            </p:nvSpPr>
            <p:spPr>
              <a:xfrm>
                <a:off x="2008140" y="2054987"/>
                <a:ext cx="4887" cy="6504"/>
              </a:xfrm>
              <a:custGeom>
                <a:avLst/>
                <a:gdLst>
                  <a:gd name="connsiteX0" fmla="*/ 4887 w 4887"/>
                  <a:gd name="connsiteY0" fmla="*/ 3254 h 6504"/>
                  <a:gd name="connsiteX1" fmla="*/ 0 w 4887"/>
                  <a:gd name="connsiteY1" fmla="*/ 3254 h 6504"/>
                  <a:gd name="connsiteX2" fmla="*/ 4887 w 4887"/>
                  <a:gd name="connsiteY2" fmla="*/ 3254 h 6504"/>
                </a:gdLst>
                <a:ahLst/>
                <a:cxnLst>
                  <a:cxn ang="0">
                    <a:pos x="connsiteX0" y="connsiteY0"/>
                  </a:cxn>
                  <a:cxn ang="0">
                    <a:pos x="connsiteX1" y="connsiteY1"/>
                  </a:cxn>
                  <a:cxn ang="0">
                    <a:pos x="connsiteX2" y="connsiteY2"/>
                  </a:cxn>
                </a:cxnLst>
                <a:rect l="l" t="t" r="r" b="b"/>
                <a:pathLst>
                  <a:path w="4887" h="6504">
                    <a:moveTo>
                      <a:pt x="4887" y="3254"/>
                    </a:moveTo>
                    <a:cubicBezTo>
                      <a:pt x="4887" y="7588"/>
                      <a:pt x="0" y="7588"/>
                      <a:pt x="0" y="3254"/>
                    </a:cubicBezTo>
                    <a:cubicBezTo>
                      <a:pt x="0" y="-1085"/>
                      <a:pt x="4887" y="-1085"/>
                      <a:pt x="4887" y="3254"/>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6" name="Freeform 584">
                <a:extLst>
                  <a:ext uri="{FF2B5EF4-FFF2-40B4-BE49-F238E27FC236}">
                    <a16:creationId xmlns:a16="http://schemas.microsoft.com/office/drawing/2014/main" id="{82780A0B-12E4-9944-A2A1-608A379D3BCF}"/>
                  </a:ext>
                </a:extLst>
              </p:cNvPr>
              <p:cNvSpPr/>
              <p:nvPr/>
            </p:nvSpPr>
            <p:spPr>
              <a:xfrm>
                <a:off x="1996811" y="2118641"/>
                <a:ext cx="4888" cy="6504"/>
              </a:xfrm>
              <a:custGeom>
                <a:avLst/>
                <a:gdLst>
                  <a:gd name="connsiteX0" fmla="*/ 4889 w 4888"/>
                  <a:gd name="connsiteY0" fmla="*/ 3250 h 6504"/>
                  <a:gd name="connsiteX1" fmla="*/ 0 w 4888"/>
                  <a:gd name="connsiteY1" fmla="*/ 3250 h 6504"/>
                  <a:gd name="connsiteX2" fmla="*/ 4889 w 4888"/>
                  <a:gd name="connsiteY2" fmla="*/ 3250 h 6504"/>
                </a:gdLst>
                <a:ahLst/>
                <a:cxnLst>
                  <a:cxn ang="0">
                    <a:pos x="connsiteX0" y="connsiteY0"/>
                  </a:cxn>
                  <a:cxn ang="0">
                    <a:pos x="connsiteX1" y="connsiteY1"/>
                  </a:cxn>
                  <a:cxn ang="0">
                    <a:pos x="connsiteX2" y="connsiteY2"/>
                  </a:cxn>
                </a:cxnLst>
                <a:rect l="l" t="t" r="r" b="b"/>
                <a:pathLst>
                  <a:path w="4888" h="6504">
                    <a:moveTo>
                      <a:pt x="4889" y="3250"/>
                    </a:moveTo>
                    <a:cubicBezTo>
                      <a:pt x="4889" y="7589"/>
                      <a:pt x="0" y="7589"/>
                      <a:pt x="0" y="3250"/>
                    </a:cubicBezTo>
                    <a:cubicBezTo>
                      <a:pt x="0" y="-1083"/>
                      <a:pt x="4889" y="-1083"/>
                      <a:pt x="4889"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7" name="Freeform 585">
                <a:extLst>
                  <a:ext uri="{FF2B5EF4-FFF2-40B4-BE49-F238E27FC236}">
                    <a16:creationId xmlns:a16="http://schemas.microsoft.com/office/drawing/2014/main" id="{583B24AB-F43A-4442-9578-4D2BB5281146}"/>
                  </a:ext>
                </a:extLst>
              </p:cNvPr>
              <p:cNvSpPr/>
              <p:nvPr/>
            </p:nvSpPr>
            <p:spPr>
              <a:xfrm>
                <a:off x="1995522" y="2044255"/>
                <a:ext cx="4887" cy="6504"/>
              </a:xfrm>
              <a:custGeom>
                <a:avLst/>
                <a:gdLst>
                  <a:gd name="connsiteX0" fmla="*/ 4888 w 4887"/>
                  <a:gd name="connsiteY0" fmla="*/ 3254 h 6504"/>
                  <a:gd name="connsiteX1" fmla="*/ 0 w 4887"/>
                  <a:gd name="connsiteY1" fmla="*/ 3254 h 6504"/>
                  <a:gd name="connsiteX2" fmla="*/ 4888 w 4887"/>
                  <a:gd name="connsiteY2" fmla="*/ 3254 h 6504"/>
                </a:gdLst>
                <a:ahLst/>
                <a:cxnLst>
                  <a:cxn ang="0">
                    <a:pos x="connsiteX0" y="connsiteY0"/>
                  </a:cxn>
                  <a:cxn ang="0">
                    <a:pos x="connsiteX1" y="connsiteY1"/>
                  </a:cxn>
                  <a:cxn ang="0">
                    <a:pos x="connsiteX2" y="connsiteY2"/>
                  </a:cxn>
                </a:cxnLst>
                <a:rect l="l" t="t" r="r" b="b"/>
                <a:pathLst>
                  <a:path w="4887" h="6504">
                    <a:moveTo>
                      <a:pt x="4888" y="3254"/>
                    </a:moveTo>
                    <a:cubicBezTo>
                      <a:pt x="4888" y="7588"/>
                      <a:pt x="0" y="7588"/>
                      <a:pt x="0" y="3254"/>
                    </a:cubicBezTo>
                    <a:cubicBezTo>
                      <a:pt x="0" y="-1085"/>
                      <a:pt x="4888" y="-1085"/>
                      <a:pt x="4888" y="3254"/>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8" name="Freeform 586">
                <a:extLst>
                  <a:ext uri="{FF2B5EF4-FFF2-40B4-BE49-F238E27FC236}">
                    <a16:creationId xmlns:a16="http://schemas.microsoft.com/office/drawing/2014/main" id="{0B962692-F6FE-D346-A0D5-04A3357A0FD2}"/>
                  </a:ext>
                </a:extLst>
              </p:cNvPr>
              <p:cNvSpPr/>
              <p:nvPr/>
            </p:nvSpPr>
            <p:spPr>
              <a:xfrm>
                <a:off x="2051362" y="1993947"/>
                <a:ext cx="4887" cy="6504"/>
              </a:xfrm>
              <a:custGeom>
                <a:avLst/>
                <a:gdLst>
                  <a:gd name="connsiteX0" fmla="*/ 4888 w 4887"/>
                  <a:gd name="connsiteY0" fmla="*/ 3249 h 6504"/>
                  <a:gd name="connsiteX1" fmla="*/ 0 w 4887"/>
                  <a:gd name="connsiteY1" fmla="*/ 3249 h 6504"/>
                  <a:gd name="connsiteX2" fmla="*/ 4888 w 4887"/>
                  <a:gd name="connsiteY2" fmla="*/ 3249 h 6504"/>
                </a:gdLst>
                <a:ahLst/>
                <a:cxnLst>
                  <a:cxn ang="0">
                    <a:pos x="connsiteX0" y="connsiteY0"/>
                  </a:cxn>
                  <a:cxn ang="0">
                    <a:pos x="connsiteX1" y="connsiteY1"/>
                  </a:cxn>
                  <a:cxn ang="0">
                    <a:pos x="connsiteX2" y="connsiteY2"/>
                  </a:cxn>
                </a:cxnLst>
                <a:rect l="l" t="t" r="r" b="b"/>
                <a:pathLst>
                  <a:path w="4887" h="6504">
                    <a:moveTo>
                      <a:pt x="4888" y="3249"/>
                    </a:moveTo>
                    <a:cubicBezTo>
                      <a:pt x="4888" y="7590"/>
                      <a:pt x="0" y="7590"/>
                      <a:pt x="0" y="3249"/>
                    </a:cubicBezTo>
                    <a:cubicBezTo>
                      <a:pt x="0" y="-1083"/>
                      <a:pt x="4888" y="-1083"/>
                      <a:pt x="4888"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299" name="Freeform 587">
                <a:extLst>
                  <a:ext uri="{FF2B5EF4-FFF2-40B4-BE49-F238E27FC236}">
                    <a16:creationId xmlns:a16="http://schemas.microsoft.com/office/drawing/2014/main" id="{DB667F60-FEF7-4A4E-BD65-85B6DE8575B5}"/>
                  </a:ext>
                </a:extLst>
              </p:cNvPr>
              <p:cNvSpPr/>
              <p:nvPr/>
            </p:nvSpPr>
            <p:spPr>
              <a:xfrm>
                <a:off x="1983955" y="2056375"/>
                <a:ext cx="4887" cy="6499"/>
              </a:xfrm>
              <a:custGeom>
                <a:avLst/>
                <a:gdLst>
                  <a:gd name="connsiteX0" fmla="*/ 4887 w 4887"/>
                  <a:gd name="connsiteY0" fmla="*/ 3249 h 6499"/>
                  <a:gd name="connsiteX1" fmla="*/ 0 w 4887"/>
                  <a:gd name="connsiteY1" fmla="*/ 3249 h 6499"/>
                  <a:gd name="connsiteX2" fmla="*/ 4887 w 4887"/>
                  <a:gd name="connsiteY2" fmla="*/ 3249 h 6499"/>
                </a:gdLst>
                <a:ahLst/>
                <a:cxnLst>
                  <a:cxn ang="0">
                    <a:pos x="connsiteX0" y="connsiteY0"/>
                  </a:cxn>
                  <a:cxn ang="0">
                    <a:pos x="connsiteX1" y="connsiteY1"/>
                  </a:cxn>
                  <a:cxn ang="0">
                    <a:pos x="connsiteX2" y="connsiteY2"/>
                  </a:cxn>
                </a:cxnLst>
                <a:rect l="l" t="t" r="r" b="b"/>
                <a:pathLst>
                  <a:path w="4887" h="6499">
                    <a:moveTo>
                      <a:pt x="4887" y="3249"/>
                    </a:moveTo>
                    <a:cubicBezTo>
                      <a:pt x="4887" y="7583"/>
                      <a:pt x="0" y="7583"/>
                      <a:pt x="0" y="3249"/>
                    </a:cubicBezTo>
                    <a:cubicBezTo>
                      <a:pt x="0" y="-1083"/>
                      <a:pt x="4887" y="-1083"/>
                      <a:pt x="4887"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0" name="Freeform 588">
                <a:extLst>
                  <a:ext uri="{FF2B5EF4-FFF2-40B4-BE49-F238E27FC236}">
                    <a16:creationId xmlns:a16="http://schemas.microsoft.com/office/drawing/2014/main" id="{8272846A-EE9E-8349-AF25-8105CE856610}"/>
                  </a:ext>
                </a:extLst>
              </p:cNvPr>
              <p:cNvSpPr/>
              <p:nvPr/>
            </p:nvSpPr>
            <p:spPr>
              <a:xfrm>
                <a:off x="2008744" y="2022029"/>
                <a:ext cx="4887" cy="6499"/>
              </a:xfrm>
              <a:custGeom>
                <a:avLst/>
                <a:gdLst>
                  <a:gd name="connsiteX0" fmla="*/ 4888 w 4887"/>
                  <a:gd name="connsiteY0" fmla="*/ 3250 h 6499"/>
                  <a:gd name="connsiteX1" fmla="*/ 0 w 4887"/>
                  <a:gd name="connsiteY1" fmla="*/ 3250 h 6499"/>
                  <a:gd name="connsiteX2" fmla="*/ 4888 w 4887"/>
                  <a:gd name="connsiteY2" fmla="*/ 3250 h 6499"/>
                </a:gdLst>
                <a:ahLst/>
                <a:cxnLst>
                  <a:cxn ang="0">
                    <a:pos x="connsiteX0" y="connsiteY0"/>
                  </a:cxn>
                  <a:cxn ang="0">
                    <a:pos x="connsiteX1" y="connsiteY1"/>
                  </a:cxn>
                  <a:cxn ang="0">
                    <a:pos x="connsiteX2" y="connsiteY2"/>
                  </a:cxn>
                </a:cxnLst>
                <a:rect l="l" t="t" r="r" b="b"/>
                <a:pathLst>
                  <a:path w="4887" h="6499">
                    <a:moveTo>
                      <a:pt x="4888" y="3250"/>
                    </a:moveTo>
                    <a:cubicBezTo>
                      <a:pt x="4888" y="7583"/>
                      <a:pt x="0" y="7583"/>
                      <a:pt x="0" y="3250"/>
                    </a:cubicBezTo>
                    <a:cubicBezTo>
                      <a:pt x="0" y="-1083"/>
                      <a:pt x="4888" y="-1083"/>
                      <a:pt x="4888"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1" name="Freeform 589">
                <a:extLst>
                  <a:ext uri="{FF2B5EF4-FFF2-40B4-BE49-F238E27FC236}">
                    <a16:creationId xmlns:a16="http://schemas.microsoft.com/office/drawing/2014/main" id="{EB3B85D2-8C7A-0940-9672-44C00738A592}"/>
                  </a:ext>
                </a:extLst>
              </p:cNvPr>
              <p:cNvSpPr/>
              <p:nvPr/>
            </p:nvSpPr>
            <p:spPr>
              <a:xfrm>
                <a:off x="2125806" y="1931602"/>
                <a:ext cx="4887" cy="6499"/>
              </a:xfrm>
              <a:custGeom>
                <a:avLst/>
                <a:gdLst>
                  <a:gd name="connsiteX0" fmla="*/ 4887 w 4887"/>
                  <a:gd name="connsiteY0" fmla="*/ 3250 h 6499"/>
                  <a:gd name="connsiteX1" fmla="*/ 0 w 4887"/>
                  <a:gd name="connsiteY1" fmla="*/ 3250 h 6499"/>
                  <a:gd name="connsiteX2" fmla="*/ 4887 w 4887"/>
                  <a:gd name="connsiteY2" fmla="*/ 3250 h 6499"/>
                </a:gdLst>
                <a:ahLst/>
                <a:cxnLst>
                  <a:cxn ang="0">
                    <a:pos x="connsiteX0" y="connsiteY0"/>
                  </a:cxn>
                  <a:cxn ang="0">
                    <a:pos x="connsiteX1" y="connsiteY1"/>
                  </a:cxn>
                  <a:cxn ang="0">
                    <a:pos x="connsiteX2" y="connsiteY2"/>
                  </a:cxn>
                </a:cxnLst>
                <a:rect l="l" t="t" r="r" b="b"/>
                <a:pathLst>
                  <a:path w="4887" h="6499">
                    <a:moveTo>
                      <a:pt x="4887" y="3250"/>
                    </a:moveTo>
                    <a:cubicBezTo>
                      <a:pt x="4887" y="7583"/>
                      <a:pt x="0" y="7583"/>
                      <a:pt x="0" y="3250"/>
                    </a:cubicBezTo>
                    <a:cubicBezTo>
                      <a:pt x="0" y="-1083"/>
                      <a:pt x="4887" y="-1083"/>
                      <a:pt x="4887"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2" name="Freeform 590">
                <a:extLst>
                  <a:ext uri="{FF2B5EF4-FFF2-40B4-BE49-F238E27FC236}">
                    <a16:creationId xmlns:a16="http://schemas.microsoft.com/office/drawing/2014/main" id="{05181DF1-552F-4241-8549-EA537DB7BB30}"/>
                  </a:ext>
                </a:extLst>
              </p:cNvPr>
              <p:cNvSpPr/>
              <p:nvPr/>
            </p:nvSpPr>
            <p:spPr>
              <a:xfrm>
                <a:off x="2147387" y="2071083"/>
                <a:ext cx="4887" cy="6498"/>
              </a:xfrm>
              <a:custGeom>
                <a:avLst/>
                <a:gdLst>
                  <a:gd name="connsiteX0" fmla="*/ 4888 w 4887"/>
                  <a:gd name="connsiteY0" fmla="*/ 3249 h 6498"/>
                  <a:gd name="connsiteX1" fmla="*/ 0 w 4887"/>
                  <a:gd name="connsiteY1" fmla="*/ 3249 h 6498"/>
                  <a:gd name="connsiteX2" fmla="*/ 4888 w 4887"/>
                  <a:gd name="connsiteY2" fmla="*/ 3249 h 6498"/>
                </a:gdLst>
                <a:ahLst/>
                <a:cxnLst>
                  <a:cxn ang="0">
                    <a:pos x="connsiteX0" y="connsiteY0"/>
                  </a:cxn>
                  <a:cxn ang="0">
                    <a:pos x="connsiteX1" y="connsiteY1"/>
                  </a:cxn>
                  <a:cxn ang="0">
                    <a:pos x="connsiteX2" y="connsiteY2"/>
                  </a:cxn>
                </a:cxnLst>
                <a:rect l="l" t="t" r="r" b="b"/>
                <a:pathLst>
                  <a:path w="4887" h="6498">
                    <a:moveTo>
                      <a:pt x="4888" y="3249"/>
                    </a:moveTo>
                    <a:cubicBezTo>
                      <a:pt x="4888" y="7581"/>
                      <a:pt x="0" y="7581"/>
                      <a:pt x="0" y="3249"/>
                    </a:cubicBezTo>
                    <a:cubicBezTo>
                      <a:pt x="0" y="-1083"/>
                      <a:pt x="4888" y="-1083"/>
                      <a:pt x="4888"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3" name="Freeform 591">
                <a:extLst>
                  <a:ext uri="{FF2B5EF4-FFF2-40B4-BE49-F238E27FC236}">
                    <a16:creationId xmlns:a16="http://schemas.microsoft.com/office/drawing/2014/main" id="{3FAA6DB2-F114-6C4E-99CB-9E5427E2DB9F}"/>
                  </a:ext>
                </a:extLst>
              </p:cNvPr>
              <p:cNvSpPr/>
              <p:nvPr/>
            </p:nvSpPr>
            <p:spPr>
              <a:xfrm>
                <a:off x="2039526" y="1922437"/>
                <a:ext cx="4883" cy="6499"/>
              </a:xfrm>
              <a:custGeom>
                <a:avLst/>
                <a:gdLst>
                  <a:gd name="connsiteX0" fmla="*/ 4884 w 4883"/>
                  <a:gd name="connsiteY0" fmla="*/ 3249 h 6499"/>
                  <a:gd name="connsiteX1" fmla="*/ 0 w 4883"/>
                  <a:gd name="connsiteY1" fmla="*/ 3249 h 6499"/>
                  <a:gd name="connsiteX2" fmla="*/ 4884 w 4883"/>
                  <a:gd name="connsiteY2" fmla="*/ 3249 h 6499"/>
                </a:gdLst>
                <a:ahLst/>
                <a:cxnLst>
                  <a:cxn ang="0">
                    <a:pos x="connsiteX0" y="connsiteY0"/>
                  </a:cxn>
                  <a:cxn ang="0">
                    <a:pos x="connsiteX1" y="connsiteY1"/>
                  </a:cxn>
                  <a:cxn ang="0">
                    <a:pos x="connsiteX2" y="connsiteY2"/>
                  </a:cxn>
                </a:cxnLst>
                <a:rect l="l" t="t" r="r" b="b"/>
                <a:pathLst>
                  <a:path w="4883" h="6499">
                    <a:moveTo>
                      <a:pt x="4884" y="3249"/>
                    </a:moveTo>
                    <a:cubicBezTo>
                      <a:pt x="4884" y="7583"/>
                      <a:pt x="0" y="7583"/>
                      <a:pt x="0" y="3249"/>
                    </a:cubicBezTo>
                    <a:cubicBezTo>
                      <a:pt x="0" y="-1083"/>
                      <a:pt x="4884" y="-1083"/>
                      <a:pt x="4884"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4" name="Freeform 592">
                <a:extLst>
                  <a:ext uri="{FF2B5EF4-FFF2-40B4-BE49-F238E27FC236}">
                    <a16:creationId xmlns:a16="http://schemas.microsoft.com/office/drawing/2014/main" id="{A1A42C7F-2713-004D-B306-5190B4C72706}"/>
                  </a:ext>
                </a:extLst>
              </p:cNvPr>
              <p:cNvSpPr/>
              <p:nvPr/>
            </p:nvSpPr>
            <p:spPr>
              <a:xfrm>
                <a:off x="2136060" y="2082432"/>
                <a:ext cx="4887" cy="6499"/>
              </a:xfrm>
              <a:custGeom>
                <a:avLst/>
                <a:gdLst>
                  <a:gd name="connsiteX0" fmla="*/ 4887 w 4887"/>
                  <a:gd name="connsiteY0" fmla="*/ 3249 h 6499"/>
                  <a:gd name="connsiteX1" fmla="*/ 0 w 4887"/>
                  <a:gd name="connsiteY1" fmla="*/ 3249 h 6499"/>
                  <a:gd name="connsiteX2" fmla="*/ 4887 w 4887"/>
                  <a:gd name="connsiteY2" fmla="*/ 3249 h 6499"/>
                </a:gdLst>
                <a:ahLst/>
                <a:cxnLst>
                  <a:cxn ang="0">
                    <a:pos x="connsiteX0" y="connsiteY0"/>
                  </a:cxn>
                  <a:cxn ang="0">
                    <a:pos x="connsiteX1" y="connsiteY1"/>
                  </a:cxn>
                  <a:cxn ang="0">
                    <a:pos x="connsiteX2" y="connsiteY2"/>
                  </a:cxn>
                </a:cxnLst>
                <a:rect l="l" t="t" r="r" b="b"/>
                <a:pathLst>
                  <a:path w="4887" h="6499">
                    <a:moveTo>
                      <a:pt x="4887" y="3249"/>
                    </a:moveTo>
                    <a:cubicBezTo>
                      <a:pt x="4887" y="7583"/>
                      <a:pt x="0" y="7583"/>
                      <a:pt x="0" y="3249"/>
                    </a:cubicBezTo>
                    <a:cubicBezTo>
                      <a:pt x="0" y="-1083"/>
                      <a:pt x="4887" y="-1083"/>
                      <a:pt x="4887"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5" name="Freeform 593">
                <a:extLst>
                  <a:ext uri="{FF2B5EF4-FFF2-40B4-BE49-F238E27FC236}">
                    <a16:creationId xmlns:a16="http://schemas.microsoft.com/office/drawing/2014/main" id="{CB542D3B-3670-CB46-A771-3AEED340E02F}"/>
                  </a:ext>
                </a:extLst>
              </p:cNvPr>
              <p:cNvSpPr/>
              <p:nvPr/>
            </p:nvSpPr>
            <p:spPr>
              <a:xfrm>
                <a:off x="2150678" y="1896491"/>
                <a:ext cx="4887" cy="6504"/>
              </a:xfrm>
              <a:custGeom>
                <a:avLst/>
                <a:gdLst>
                  <a:gd name="connsiteX0" fmla="*/ 4888 w 4887"/>
                  <a:gd name="connsiteY0" fmla="*/ 3250 h 6504"/>
                  <a:gd name="connsiteX1" fmla="*/ 0 w 4887"/>
                  <a:gd name="connsiteY1" fmla="*/ 3250 h 6504"/>
                  <a:gd name="connsiteX2" fmla="*/ 4888 w 4887"/>
                  <a:gd name="connsiteY2" fmla="*/ 3250 h 6504"/>
                </a:gdLst>
                <a:ahLst/>
                <a:cxnLst>
                  <a:cxn ang="0">
                    <a:pos x="connsiteX0" y="connsiteY0"/>
                  </a:cxn>
                  <a:cxn ang="0">
                    <a:pos x="connsiteX1" y="connsiteY1"/>
                  </a:cxn>
                  <a:cxn ang="0">
                    <a:pos x="connsiteX2" y="connsiteY2"/>
                  </a:cxn>
                </a:cxnLst>
                <a:rect l="l" t="t" r="r" b="b"/>
                <a:pathLst>
                  <a:path w="4887" h="6504">
                    <a:moveTo>
                      <a:pt x="4888" y="3250"/>
                    </a:moveTo>
                    <a:cubicBezTo>
                      <a:pt x="4888" y="7589"/>
                      <a:pt x="0" y="7589"/>
                      <a:pt x="0" y="3250"/>
                    </a:cubicBezTo>
                    <a:cubicBezTo>
                      <a:pt x="0" y="-1083"/>
                      <a:pt x="4888" y="-1083"/>
                      <a:pt x="4888"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6" name="Freeform 594">
                <a:extLst>
                  <a:ext uri="{FF2B5EF4-FFF2-40B4-BE49-F238E27FC236}">
                    <a16:creationId xmlns:a16="http://schemas.microsoft.com/office/drawing/2014/main" id="{266E25F6-0968-9E40-93F1-E6A9E6E7DDDD}"/>
                  </a:ext>
                </a:extLst>
              </p:cNvPr>
              <p:cNvSpPr/>
              <p:nvPr/>
            </p:nvSpPr>
            <p:spPr>
              <a:xfrm>
                <a:off x="2143154" y="2072688"/>
                <a:ext cx="4887" cy="6504"/>
              </a:xfrm>
              <a:custGeom>
                <a:avLst/>
                <a:gdLst>
                  <a:gd name="connsiteX0" fmla="*/ 4888 w 4887"/>
                  <a:gd name="connsiteY0" fmla="*/ 3255 h 6504"/>
                  <a:gd name="connsiteX1" fmla="*/ 0 w 4887"/>
                  <a:gd name="connsiteY1" fmla="*/ 3255 h 6504"/>
                  <a:gd name="connsiteX2" fmla="*/ 4888 w 4887"/>
                  <a:gd name="connsiteY2" fmla="*/ 3255 h 6504"/>
                </a:gdLst>
                <a:ahLst/>
                <a:cxnLst>
                  <a:cxn ang="0">
                    <a:pos x="connsiteX0" y="connsiteY0"/>
                  </a:cxn>
                  <a:cxn ang="0">
                    <a:pos x="connsiteX1" y="connsiteY1"/>
                  </a:cxn>
                  <a:cxn ang="0">
                    <a:pos x="connsiteX2" y="connsiteY2"/>
                  </a:cxn>
                </a:cxnLst>
                <a:rect l="l" t="t" r="r" b="b"/>
                <a:pathLst>
                  <a:path w="4887" h="6504">
                    <a:moveTo>
                      <a:pt x="4888" y="3255"/>
                    </a:moveTo>
                    <a:cubicBezTo>
                      <a:pt x="4888" y="7588"/>
                      <a:pt x="0" y="7588"/>
                      <a:pt x="0" y="3255"/>
                    </a:cubicBezTo>
                    <a:cubicBezTo>
                      <a:pt x="0" y="-1085"/>
                      <a:pt x="4888" y="-1085"/>
                      <a:pt x="4888" y="3255"/>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7" name="Freeform 595">
                <a:extLst>
                  <a:ext uri="{FF2B5EF4-FFF2-40B4-BE49-F238E27FC236}">
                    <a16:creationId xmlns:a16="http://schemas.microsoft.com/office/drawing/2014/main" id="{47D7521C-11FE-0E4B-BD7C-8BF43C4FA615}"/>
                  </a:ext>
                </a:extLst>
              </p:cNvPr>
              <p:cNvSpPr/>
              <p:nvPr/>
            </p:nvSpPr>
            <p:spPr>
              <a:xfrm>
                <a:off x="1980000" y="2045143"/>
                <a:ext cx="4887" cy="6504"/>
              </a:xfrm>
              <a:custGeom>
                <a:avLst/>
                <a:gdLst>
                  <a:gd name="connsiteX0" fmla="*/ 4887 w 4887"/>
                  <a:gd name="connsiteY0" fmla="*/ 3249 h 6504"/>
                  <a:gd name="connsiteX1" fmla="*/ 0 w 4887"/>
                  <a:gd name="connsiteY1" fmla="*/ 3249 h 6504"/>
                  <a:gd name="connsiteX2" fmla="*/ 4887 w 4887"/>
                  <a:gd name="connsiteY2" fmla="*/ 3249 h 6504"/>
                </a:gdLst>
                <a:ahLst/>
                <a:cxnLst>
                  <a:cxn ang="0">
                    <a:pos x="connsiteX0" y="connsiteY0"/>
                  </a:cxn>
                  <a:cxn ang="0">
                    <a:pos x="connsiteX1" y="connsiteY1"/>
                  </a:cxn>
                  <a:cxn ang="0">
                    <a:pos x="connsiteX2" y="connsiteY2"/>
                  </a:cxn>
                </a:cxnLst>
                <a:rect l="l" t="t" r="r" b="b"/>
                <a:pathLst>
                  <a:path w="4887" h="6504">
                    <a:moveTo>
                      <a:pt x="4887" y="3249"/>
                    </a:moveTo>
                    <a:cubicBezTo>
                      <a:pt x="4887" y="7590"/>
                      <a:pt x="0" y="7590"/>
                      <a:pt x="0" y="3249"/>
                    </a:cubicBezTo>
                    <a:cubicBezTo>
                      <a:pt x="0" y="-1083"/>
                      <a:pt x="4887" y="-1083"/>
                      <a:pt x="4887"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8" name="Freeform 596">
                <a:extLst>
                  <a:ext uri="{FF2B5EF4-FFF2-40B4-BE49-F238E27FC236}">
                    <a16:creationId xmlns:a16="http://schemas.microsoft.com/office/drawing/2014/main" id="{31EE132D-352A-474D-9A54-809EE1921DF1}"/>
                  </a:ext>
                </a:extLst>
              </p:cNvPr>
              <p:cNvSpPr/>
              <p:nvPr/>
            </p:nvSpPr>
            <p:spPr>
              <a:xfrm>
                <a:off x="2157617" y="1902298"/>
                <a:ext cx="4887" cy="6504"/>
              </a:xfrm>
              <a:custGeom>
                <a:avLst/>
                <a:gdLst>
                  <a:gd name="connsiteX0" fmla="*/ 4887 w 4887"/>
                  <a:gd name="connsiteY0" fmla="*/ 3250 h 6504"/>
                  <a:gd name="connsiteX1" fmla="*/ 0 w 4887"/>
                  <a:gd name="connsiteY1" fmla="*/ 3250 h 6504"/>
                  <a:gd name="connsiteX2" fmla="*/ 4887 w 4887"/>
                  <a:gd name="connsiteY2" fmla="*/ 3250 h 6504"/>
                </a:gdLst>
                <a:ahLst/>
                <a:cxnLst>
                  <a:cxn ang="0">
                    <a:pos x="connsiteX0" y="connsiteY0"/>
                  </a:cxn>
                  <a:cxn ang="0">
                    <a:pos x="connsiteX1" y="connsiteY1"/>
                  </a:cxn>
                  <a:cxn ang="0">
                    <a:pos x="connsiteX2" y="connsiteY2"/>
                  </a:cxn>
                </a:cxnLst>
                <a:rect l="l" t="t" r="r" b="b"/>
                <a:pathLst>
                  <a:path w="4887" h="6504">
                    <a:moveTo>
                      <a:pt x="4887" y="3250"/>
                    </a:moveTo>
                    <a:cubicBezTo>
                      <a:pt x="4887" y="7589"/>
                      <a:pt x="0" y="7589"/>
                      <a:pt x="0" y="3250"/>
                    </a:cubicBezTo>
                    <a:cubicBezTo>
                      <a:pt x="0" y="-1083"/>
                      <a:pt x="4887" y="-1083"/>
                      <a:pt x="4887"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09" name="Freeform 597">
                <a:extLst>
                  <a:ext uri="{FF2B5EF4-FFF2-40B4-BE49-F238E27FC236}">
                    <a16:creationId xmlns:a16="http://schemas.microsoft.com/office/drawing/2014/main" id="{08873D14-B92E-8441-87FB-24E49D35363B}"/>
                  </a:ext>
                </a:extLst>
              </p:cNvPr>
              <p:cNvSpPr/>
              <p:nvPr/>
            </p:nvSpPr>
            <p:spPr>
              <a:xfrm>
                <a:off x="2067138" y="1976803"/>
                <a:ext cx="4882" cy="6499"/>
              </a:xfrm>
              <a:custGeom>
                <a:avLst/>
                <a:gdLst>
                  <a:gd name="connsiteX0" fmla="*/ 4883 w 4882"/>
                  <a:gd name="connsiteY0" fmla="*/ 3250 h 6499"/>
                  <a:gd name="connsiteX1" fmla="*/ 0 w 4882"/>
                  <a:gd name="connsiteY1" fmla="*/ 3250 h 6499"/>
                  <a:gd name="connsiteX2" fmla="*/ 4883 w 4882"/>
                  <a:gd name="connsiteY2" fmla="*/ 3250 h 6499"/>
                </a:gdLst>
                <a:ahLst/>
                <a:cxnLst>
                  <a:cxn ang="0">
                    <a:pos x="connsiteX0" y="connsiteY0"/>
                  </a:cxn>
                  <a:cxn ang="0">
                    <a:pos x="connsiteX1" y="connsiteY1"/>
                  </a:cxn>
                  <a:cxn ang="0">
                    <a:pos x="connsiteX2" y="connsiteY2"/>
                  </a:cxn>
                </a:cxnLst>
                <a:rect l="l" t="t" r="r" b="b"/>
                <a:pathLst>
                  <a:path w="4882" h="6499">
                    <a:moveTo>
                      <a:pt x="4883" y="3250"/>
                    </a:moveTo>
                    <a:cubicBezTo>
                      <a:pt x="4883" y="7583"/>
                      <a:pt x="0" y="7583"/>
                      <a:pt x="0" y="3250"/>
                    </a:cubicBezTo>
                    <a:cubicBezTo>
                      <a:pt x="0" y="-1083"/>
                      <a:pt x="4883" y="-1083"/>
                      <a:pt x="4883"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10" name="Freeform 598">
                <a:extLst>
                  <a:ext uri="{FF2B5EF4-FFF2-40B4-BE49-F238E27FC236}">
                    <a16:creationId xmlns:a16="http://schemas.microsoft.com/office/drawing/2014/main" id="{711BB561-91BC-3948-A3E6-39964E712536}"/>
                  </a:ext>
                </a:extLst>
              </p:cNvPr>
              <p:cNvSpPr/>
              <p:nvPr/>
            </p:nvSpPr>
            <p:spPr>
              <a:xfrm>
                <a:off x="2097666" y="2078773"/>
                <a:ext cx="4887" cy="6504"/>
              </a:xfrm>
              <a:custGeom>
                <a:avLst/>
                <a:gdLst>
                  <a:gd name="connsiteX0" fmla="*/ 4887 w 4887"/>
                  <a:gd name="connsiteY0" fmla="*/ 3250 h 6504"/>
                  <a:gd name="connsiteX1" fmla="*/ 0 w 4887"/>
                  <a:gd name="connsiteY1" fmla="*/ 3250 h 6504"/>
                  <a:gd name="connsiteX2" fmla="*/ 4887 w 4887"/>
                  <a:gd name="connsiteY2" fmla="*/ 3250 h 6504"/>
                </a:gdLst>
                <a:ahLst/>
                <a:cxnLst>
                  <a:cxn ang="0">
                    <a:pos x="connsiteX0" y="connsiteY0"/>
                  </a:cxn>
                  <a:cxn ang="0">
                    <a:pos x="connsiteX1" y="connsiteY1"/>
                  </a:cxn>
                  <a:cxn ang="0">
                    <a:pos x="connsiteX2" y="connsiteY2"/>
                  </a:cxn>
                </a:cxnLst>
                <a:rect l="l" t="t" r="r" b="b"/>
                <a:pathLst>
                  <a:path w="4887" h="6504">
                    <a:moveTo>
                      <a:pt x="4887" y="3250"/>
                    </a:moveTo>
                    <a:cubicBezTo>
                      <a:pt x="4887" y="7589"/>
                      <a:pt x="0" y="7589"/>
                      <a:pt x="0" y="3250"/>
                    </a:cubicBezTo>
                    <a:cubicBezTo>
                      <a:pt x="0" y="-1083"/>
                      <a:pt x="4887" y="-1083"/>
                      <a:pt x="4887" y="3250"/>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11" name="Freeform 599">
                <a:extLst>
                  <a:ext uri="{FF2B5EF4-FFF2-40B4-BE49-F238E27FC236}">
                    <a16:creationId xmlns:a16="http://schemas.microsoft.com/office/drawing/2014/main" id="{9E79D797-2A83-E34F-95BD-B09D1569A9BB}"/>
                  </a:ext>
                </a:extLst>
              </p:cNvPr>
              <p:cNvSpPr/>
              <p:nvPr/>
            </p:nvSpPr>
            <p:spPr>
              <a:xfrm>
                <a:off x="1999203" y="1986049"/>
                <a:ext cx="4888" cy="6504"/>
              </a:xfrm>
              <a:custGeom>
                <a:avLst/>
                <a:gdLst>
                  <a:gd name="connsiteX0" fmla="*/ 4889 w 4888"/>
                  <a:gd name="connsiteY0" fmla="*/ 3254 h 6504"/>
                  <a:gd name="connsiteX1" fmla="*/ 0 w 4888"/>
                  <a:gd name="connsiteY1" fmla="*/ 3254 h 6504"/>
                  <a:gd name="connsiteX2" fmla="*/ 4889 w 4888"/>
                  <a:gd name="connsiteY2" fmla="*/ 3254 h 6504"/>
                </a:gdLst>
                <a:ahLst/>
                <a:cxnLst>
                  <a:cxn ang="0">
                    <a:pos x="connsiteX0" y="connsiteY0"/>
                  </a:cxn>
                  <a:cxn ang="0">
                    <a:pos x="connsiteX1" y="connsiteY1"/>
                  </a:cxn>
                  <a:cxn ang="0">
                    <a:pos x="connsiteX2" y="connsiteY2"/>
                  </a:cxn>
                </a:cxnLst>
                <a:rect l="l" t="t" r="r" b="b"/>
                <a:pathLst>
                  <a:path w="4888" h="6504">
                    <a:moveTo>
                      <a:pt x="4889" y="3254"/>
                    </a:moveTo>
                    <a:cubicBezTo>
                      <a:pt x="4889" y="7588"/>
                      <a:pt x="0" y="7588"/>
                      <a:pt x="0" y="3254"/>
                    </a:cubicBezTo>
                    <a:cubicBezTo>
                      <a:pt x="0" y="-1085"/>
                      <a:pt x="4889" y="-1085"/>
                      <a:pt x="4889" y="3254"/>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12" name="Freeform 600">
                <a:extLst>
                  <a:ext uri="{FF2B5EF4-FFF2-40B4-BE49-F238E27FC236}">
                    <a16:creationId xmlns:a16="http://schemas.microsoft.com/office/drawing/2014/main" id="{5E50ECD9-9263-8C40-9C72-C79AA0EA0DC2}"/>
                  </a:ext>
                </a:extLst>
              </p:cNvPr>
              <p:cNvSpPr/>
              <p:nvPr/>
            </p:nvSpPr>
            <p:spPr>
              <a:xfrm>
                <a:off x="2150537" y="1874969"/>
                <a:ext cx="4882" cy="6499"/>
              </a:xfrm>
              <a:custGeom>
                <a:avLst/>
                <a:gdLst>
                  <a:gd name="connsiteX0" fmla="*/ 4883 w 4882"/>
                  <a:gd name="connsiteY0" fmla="*/ 3249 h 6499"/>
                  <a:gd name="connsiteX1" fmla="*/ 0 w 4882"/>
                  <a:gd name="connsiteY1" fmla="*/ 3249 h 6499"/>
                  <a:gd name="connsiteX2" fmla="*/ 4883 w 4882"/>
                  <a:gd name="connsiteY2" fmla="*/ 3249 h 6499"/>
                </a:gdLst>
                <a:ahLst/>
                <a:cxnLst>
                  <a:cxn ang="0">
                    <a:pos x="connsiteX0" y="connsiteY0"/>
                  </a:cxn>
                  <a:cxn ang="0">
                    <a:pos x="connsiteX1" y="connsiteY1"/>
                  </a:cxn>
                  <a:cxn ang="0">
                    <a:pos x="connsiteX2" y="connsiteY2"/>
                  </a:cxn>
                </a:cxnLst>
                <a:rect l="l" t="t" r="r" b="b"/>
                <a:pathLst>
                  <a:path w="4882" h="6499">
                    <a:moveTo>
                      <a:pt x="4883" y="3249"/>
                    </a:moveTo>
                    <a:cubicBezTo>
                      <a:pt x="4883" y="7583"/>
                      <a:pt x="0" y="7583"/>
                      <a:pt x="0" y="3249"/>
                    </a:cubicBezTo>
                    <a:cubicBezTo>
                      <a:pt x="0" y="-1083"/>
                      <a:pt x="4883" y="-1083"/>
                      <a:pt x="4883"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13" name="Freeform 601">
                <a:extLst>
                  <a:ext uri="{FF2B5EF4-FFF2-40B4-BE49-F238E27FC236}">
                    <a16:creationId xmlns:a16="http://schemas.microsoft.com/office/drawing/2014/main" id="{DBED8C79-51E3-2949-8DFE-DF194A8A80DA}"/>
                  </a:ext>
                </a:extLst>
              </p:cNvPr>
              <p:cNvSpPr/>
              <p:nvPr/>
            </p:nvSpPr>
            <p:spPr>
              <a:xfrm>
                <a:off x="2125356" y="2064913"/>
                <a:ext cx="4888" cy="6503"/>
              </a:xfrm>
              <a:custGeom>
                <a:avLst/>
                <a:gdLst>
                  <a:gd name="connsiteX0" fmla="*/ 4889 w 4888"/>
                  <a:gd name="connsiteY0" fmla="*/ 3254 h 6503"/>
                  <a:gd name="connsiteX1" fmla="*/ 0 w 4888"/>
                  <a:gd name="connsiteY1" fmla="*/ 3254 h 6503"/>
                  <a:gd name="connsiteX2" fmla="*/ 4889 w 4888"/>
                  <a:gd name="connsiteY2" fmla="*/ 3254 h 6503"/>
                </a:gdLst>
                <a:ahLst/>
                <a:cxnLst>
                  <a:cxn ang="0">
                    <a:pos x="connsiteX0" y="connsiteY0"/>
                  </a:cxn>
                  <a:cxn ang="0">
                    <a:pos x="connsiteX1" y="connsiteY1"/>
                  </a:cxn>
                  <a:cxn ang="0">
                    <a:pos x="connsiteX2" y="connsiteY2"/>
                  </a:cxn>
                </a:cxnLst>
                <a:rect l="l" t="t" r="r" b="b"/>
                <a:pathLst>
                  <a:path w="4888" h="6503">
                    <a:moveTo>
                      <a:pt x="4889" y="3254"/>
                    </a:moveTo>
                    <a:cubicBezTo>
                      <a:pt x="4889" y="7586"/>
                      <a:pt x="0" y="7586"/>
                      <a:pt x="0" y="3254"/>
                    </a:cubicBezTo>
                    <a:cubicBezTo>
                      <a:pt x="0" y="-1085"/>
                      <a:pt x="4889" y="-1085"/>
                      <a:pt x="4889" y="3254"/>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14" name="Freeform 602">
                <a:extLst>
                  <a:ext uri="{FF2B5EF4-FFF2-40B4-BE49-F238E27FC236}">
                    <a16:creationId xmlns:a16="http://schemas.microsoft.com/office/drawing/2014/main" id="{4BF91A45-CAB4-5940-A2A5-F2FC5079B603}"/>
                  </a:ext>
                </a:extLst>
              </p:cNvPr>
              <p:cNvSpPr/>
              <p:nvPr/>
            </p:nvSpPr>
            <p:spPr>
              <a:xfrm>
                <a:off x="1989043" y="1910847"/>
                <a:ext cx="4882" cy="6499"/>
              </a:xfrm>
              <a:custGeom>
                <a:avLst/>
                <a:gdLst>
                  <a:gd name="connsiteX0" fmla="*/ 4883 w 4882"/>
                  <a:gd name="connsiteY0" fmla="*/ 3249 h 6499"/>
                  <a:gd name="connsiteX1" fmla="*/ 0 w 4882"/>
                  <a:gd name="connsiteY1" fmla="*/ 3249 h 6499"/>
                  <a:gd name="connsiteX2" fmla="*/ 4883 w 4882"/>
                  <a:gd name="connsiteY2" fmla="*/ 3249 h 6499"/>
                </a:gdLst>
                <a:ahLst/>
                <a:cxnLst>
                  <a:cxn ang="0">
                    <a:pos x="connsiteX0" y="connsiteY0"/>
                  </a:cxn>
                  <a:cxn ang="0">
                    <a:pos x="connsiteX1" y="connsiteY1"/>
                  </a:cxn>
                  <a:cxn ang="0">
                    <a:pos x="connsiteX2" y="connsiteY2"/>
                  </a:cxn>
                </a:cxnLst>
                <a:rect l="l" t="t" r="r" b="b"/>
                <a:pathLst>
                  <a:path w="4882" h="6499">
                    <a:moveTo>
                      <a:pt x="4883" y="3249"/>
                    </a:moveTo>
                    <a:cubicBezTo>
                      <a:pt x="4883" y="7583"/>
                      <a:pt x="0" y="7583"/>
                      <a:pt x="0" y="3249"/>
                    </a:cubicBezTo>
                    <a:cubicBezTo>
                      <a:pt x="0" y="-1083"/>
                      <a:pt x="4883" y="-1083"/>
                      <a:pt x="4883" y="3249"/>
                    </a:cubicBezTo>
                  </a:path>
                </a:pathLst>
              </a:custGeom>
              <a:solidFill>
                <a:srgbClr val="D55E00"/>
              </a:solidFill>
              <a:ln w="11430" cap="rnd" cmpd="sng">
                <a:solidFill>
                  <a:srgbClr val="D55E00"/>
                </a:solidFill>
                <a:prstDash val="solid"/>
                <a:round/>
              </a:ln>
            </p:spPr>
            <p:txBody>
              <a:bodyPr rtlCol="0" anchor="ctr"/>
              <a:lstStyle/>
              <a:p>
                <a:endParaRPr lang="de-DE"/>
              </a:p>
            </p:txBody>
          </p:sp>
          <p:sp>
            <p:nvSpPr>
              <p:cNvPr id="315" name="Freeform 603">
                <a:extLst>
                  <a:ext uri="{FF2B5EF4-FFF2-40B4-BE49-F238E27FC236}">
                    <a16:creationId xmlns:a16="http://schemas.microsoft.com/office/drawing/2014/main" id="{CDD6D522-E847-4143-A1A6-9155DC88D5F0}"/>
                  </a:ext>
                </a:extLst>
              </p:cNvPr>
              <p:cNvSpPr/>
              <p:nvPr/>
            </p:nvSpPr>
            <p:spPr>
              <a:xfrm>
                <a:off x="2099057" y="1978012"/>
                <a:ext cx="4883" cy="6499"/>
              </a:xfrm>
              <a:custGeom>
                <a:avLst/>
                <a:gdLst>
                  <a:gd name="connsiteX0" fmla="*/ 4884 w 4883"/>
                  <a:gd name="connsiteY0" fmla="*/ 3249 h 6499"/>
                  <a:gd name="connsiteX1" fmla="*/ 0 w 4883"/>
                  <a:gd name="connsiteY1" fmla="*/ 3249 h 6499"/>
                  <a:gd name="connsiteX2" fmla="*/ 4884 w 4883"/>
                  <a:gd name="connsiteY2" fmla="*/ 3249 h 6499"/>
                </a:gdLst>
                <a:ahLst/>
                <a:cxnLst>
                  <a:cxn ang="0">
                    <a:pos x="connsiteX0" y="connsiteY0"/>
                  </a:cxn>
                  <a:cxn ang="0">
                    <a:pos x="connsiteX1" y="connsiteY1"/>
                  </a:cxn>
                  <a:cxn ang="0">
                    <a:pos x="connsiteX2" y="connsiteY2"/>
                  </a:cxn>
                </a:cxnLst>
                <a:rect l="l" t="t" r="r" b="b"/>
                <a:pathLst>
                  <a:path w="4883" h="6499">
                    <a:moveTo>
                      <a:pt x="4884" y="3249"/>
                    </a:moveTo>
                    <a:cubicBezTo>
                      <a:pt x="4884" y="7583"/>
                      <a:pt x="0" y="7583"/>
                      <a:pt x="0" y="3249"/>
                    </a:cubicBezTo>
                    <a:cubicBezTo>
                      <a:pt x="0" y="-1083"/>
                      <a:pt x="4884" y="-1083"/>
                      <a:pt x="4884" y="3249"/>
                    </a:cubicBezTo>
                  </a:path>
                </a:pathLst>
              </a:custGeom>
              <a:solidFill>
                <a:srgbClr val="D55E00"/>
              </a:solidFill>
              <a:ln w="11430" cap="rnd" cmpd="sng">
                <a:solidFill>
                  <a:srgbClr val="D55E00"/>
                </a:solidFill>
                <a:prstDash val="solid"/>
                <a:round/>
              </a:ln>
            </p:spPr>
            <p:txBody>
              <a:bodyPr rtlCol="0" anchor="ctr"/>
              <a:lstStyle/>
              <a:p>
                <a:endParaRPr lang="de-DE"/>
              </a:p>
            </p:txBody>
          </p:sp>
        </p:grpSp>
        <p:sp>
          <p:nvSpPr>
            <p:cNvPr id="229" name="Freeform 608">
              <a:extLst>
                <a:ext uri="{FF2B5EF4-FFF2-40B4-BE49-F238E27FC236}">
                  <a16:creationId xmlns:a16="http://schemas.microsoft.com/office/drawing/2014/main" id="{C17BC9D3-8793-8049-A8B8-F6BF6ED44361}"/>
                </a:ext>
              </a:extLst>
            </p:cNvPr>
            <p:cNvSpPr/>
            <p:nvPr/>
          </p:nvSpPr>
          <p:spPr>
            <a:xfrm>
              <a:off x="1333893" y="2517372"/>
              <a:ext cx="3735" cy="1663"/>
            </a:xfrm>
            <a:custGeom>
              <a:avLst/>
              <a:gdLst>
                <a:gd name="connsiteX0" fmla="*/ 0 w 3735"/>
                <a:gd name="connsiteY0" fmla="*/ 0 h 1663"/>
                <a:gd name="connsiteX1" fmla="*/ 3735 w 3735"/>
                <a:gd name="connsiteY1" fmla="*/ 0 h 1663"/>
              </a:gdLst>
              <a:ahLst/>
              <a:cxnLst>
                <a:cxn ang="0">
                  <a:pos x="connsiteX0" y="connsiteY0"/>
                </a:cxn>
                <a:cxn ang="0">
                  <a:pos x="connsiteX1" y="connsiteY1"/>
                </a:cxn>
              </a:cxnLst>
              <a:rect l="l" t="t" r="r" b="b"/>
              <a:pathLst>
                <a:path w="3735" h="1663">
                  <a:moveTo>
                    <a:pt x="0" y="0"/>
                  </a:moveTo>
                  <a:lnTo>
                    <a:pt x="3735" y="0"/>
                  </a:lnTo>
                </a:path>
              </a:pathLst>
            </a:custGeom>
            <a:noFill/>
            <a:ln w="1450" cap="flat">
              <a:solidFill>
                <a:srgbClr val="000000"/>
              </a:solidFill>
              <a:prstDash val="solid"/>
              <a:round/>
            </a:ln>
          </p:spPr>
          <p:txBody>
            <a:bodyPr rtlCol="0" anchor="ctr"/>
            <a:lstStyle/>
            <a:p>
              <a:endParaRPr lang="de-DE"/>
            </a:p>
          </p:txBody>
        </p:sp>
        <p:sp>
          <p:nvSpPr>
            <p:cNvPr id="230" name="Freeform 610">
              <a:extLst>
                <a:ext uri="{FF2B5EF4-FFF2-40B4-BE49-F238E27FC236}">
                  <a16:creationId xmlns:a16="http://schemas.microsoft.com/office/drawing/2014/main" id="{DF157304-6946-C749-BDEE-015C89FFB87D}"/>
                </a:ext>
              </a:extLst>
            </p:cNvPr>
            <p:cNvSpPr/>
            <p:nvPr/>
          </p:nvSpPr>
          <p:spPr>
            <a:xfrm>
              <a:off x="1333893" y="2055668"/>
              <a:ext cx="3735" cy="1663"/>
            </a:xfrm>
            <a:custGeom>
              <a:avLst/>
              <a:gdLst>
                <a:gd name="connsiteX0" fmla="*/ 0 w 3735"/>
                <a:gd name="connsiteY0" fmla="*/ 0 h 1663"/>
                <a:gd name="connsiteX1" fmla="*/ 3735 w 3735"/>
                <a:gd name="connsiteY1" fmla="*/ 0 h 1663"/>
              </a:gdLst>
              <a:ahLst/>
              <a:cxnLst>
                <a:cxn ang="0">
                  <a:pos x="connsiteX0" y="connsiteY0"/>
                </a:cxn>
                <a:cxn ang="0">
                  <a:pos x="connsiteX1" y="connsiteY1"/>
                </a:cxn>
              </a:cxnLst>
              <a:rect l="l" t="t" r="r" b="b"/>
              <a:pathLst>
                <a:path w="3735" h="1663">
                  <a:moveTo>
                    <a:pt x="0" y="0"/>
                  </a:moveTo>
                  <a:lnTo>
                    <a:pt x="3735" y="0"/>
                  </a:lnTo>
                </a:path>
              </a:pathLst>
            </a:custGeom>
            <a:noFill/>
            <a:ln w="1450" cap="flat">
              <a:solidFill>
                <a:srgbClr val="000000"/>
              </a:solidFill>
              <a:prstDash val="solid"/>
              <a:round/>
            </a:ln>
          </p:spPr>
          <p:txBody>
            <a:bodyPr rtlCol="0" anchor="ctr"/>
            <a:lstStyle/>
            <a:p>
              <a:endParaRPr lang="de-DE"/>
            </a:p>
          </p:txBody>
        </p:sp>
        <p:sp>
          <p:nvSpPr>
            <p:cNvPr id="231" name="Freeform 612">
              <a:extLst>
                <a:ext uri="{FF2B5EF4-FFF2-40B4-BE49-F238E27FC236}">
                  <a16:creationId xmlns:a16="http://schemas.microsoft.com/office/drawing/2014/main" id="{0D3C93F0-6BBC-2146-9B43-D4715C19496F}"/>
                </a:ext>
              </a:extLst>
            </p:cNvPr>
            <p:cNvSpPr/>
            <p:nvPr/>
          </p:nvSpPr>
          <p:spPr>
            <a:xfrm>
              <a:off x="1333893" y="1593959"/>
              <a:ext cx="3735" cy="1663"/>
            </a:xfrm>
            <a:custGeom>
              <a:avLst/>
              <a:gdLst>
                <a:gd name="connsiteX0" fmla="*/ 0 w 3735"/>
                <a:gd name="connsiteY0" fmla="*/ 0 h 1663"/>
                <a:gd name="connsiteX1" fmla="*/ 3735 w 3735"/>
                <a:gd name="connsiteY1" fmla="*/ 0 h 1663"/>
              </a:gdLst>
              <a:ahLst/>
              <a:cxnLst>
                <a:cxn ang="0">
                  <a:pos x="connsiteX0" y="connsiteY0"/>
                </a:cxn>
                <a:cxn ang="0">
                  <a:pos x="connsiteX1" y="connsiteY1"/>
                </a:cxn>
              </a:cxnLst>
              <a:rect l="l" t="t" r="r" b="b"/>
              <a:pathLst>
                <a:path w="3735" h="1663">
                  <a:moveTo>
                    <a:pt x="0" y="0"/>
                  </a:moveTo>
                  <a:lnTo>
                    <a:pt x="3735" y="0"/>
                  </a:lnTo>
                </a:path>
              </a:pathLst>
            </a:custGeom>
            <a:noFill/>
            <a:ln w="1450" cap="flat">
              <a:solidFill>
                <a:srgbClr val="000000"/>
              </a:solidFill>
              <a:prstDash val="solid"/>
              <a:round/>
            </a:ln>
          </p:spPr>
          <p:txBody>
            <a:bodyPr rtlCol="0" anchor="ctr"/>
            <a:lstStyle/>
            <a:p>
              <a:endParaRPr lang="de-DE"/>
            </a:p>
          </p:txBody>
        </p:sp>
      </p:grpSp>
      <p:cxnSp>
        <p:nvCxnSpPr>
          <p:cNvPr id="316" name="Gerade Verbindung 1223">
            <a:extLst>
              <a:ext uri="{FF2B5EF4-FFF2-40B4-BE49-F238E27FC236}">
                <a16:creationId xmlns:a16="http://schemas.microsoft.com/office/drawing/2014/main" id="{2002E657-21B4-1547-8D53-B8F8DA39A7FC}"/>
              </a:ext>
            </a:extLst>
          </p:cNvPr>
          <p:cNvCxnSpPr>
            <a:cxnSpLocks/>
          </p:cNvCxnSpPr>
          <p:nvPr/>
        </p:nvCxnSpPr>
        <p:spPr>
          <a:xfrm>
            <a:off x="3436384" y="4007310"/>
            <a:ext cx="202317" cy="3917"/>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cxnSp>
        <p:nvCxnSpPr>
          <p:cNvPr id="317" name="Gerade Verbindung 1223">
            <a:extLst>
              <a:ext uri="{FF2B5EF4-FFF2-40B4-BE49-F238E27FC236}">
                <a16:creationId xmlns:a16="http://schemas.microsoft.com/office/drawing/2014/main" id="{B9EA66E3-F033-9F4A-B6F9-C06EAA938794}"/>
              </a:ext>
            </a:extLst>
          </p:cNvPr>
          <p:cNvCxnSpPr>
            <a:cxnSpLocks/>
          </p:cNvCxnSpPr>
          <p:nvPr/>
        </p:nvCxnSpPr>
        <p:spPr>
          <a:xfrm>
            <a:off x="4968455" y="3992960"/>
            <a:ext cx="202317" cy="3917"/>
          </a:xfrm>
          <a:prstGeom prst="line">
            <a:avLst/>
          </a:prstGeom>
          <a:ln w="22225">
            <a:solidFill>
              <a:schemeClr val="tx1"/>
            </a:solidFill>
            <a:prstDash val="sysDot"/>
            <a:tailEnd type="arrow"/>
          </a:ln>
          <a:effectLst/>
        </p:spPr>
        <p:style>
          <a:lnRef idx="2">
            <a:schemeClr val="accent1"/>
          </a:lnRef>
          <a:fillRef idx="0">
            <a:schemeClr val="accent1"/>
          </a:fillRef>
          <a:effectRef idx="1">
            <a:schemeClr val="accent1"/>
          </a:effectRef>
          <a:fontRef idx="minor">
            <a:schemeClr val="tx1"/>
          </a:fontRef>
        </p:style>
      </p:cxnSp>
      <p:cxnSp>
        <p:nvCxnSpPr>
          <p:cNvPr id="320" name="Gerade Verbindung 1223">
            <a:extLst>
              <a:ext uri="{FF2B5EF4-FFF2-40B4-BE49-F238E27FC236}">
                <a16:creationId xmlns:a16="http://schemas.microsoft.com/office/drawing/2014/main" id="{8D89A8C1-4B61-AF46-8319-A66EC8C1724D}"/>
              </a:ext>
            </a:extLst>
          </p:cNvPr>
          <p:cNvCxnSpPr>
            <a:cxnSpLocks/>
          </p:cNvCxnSpPr>
          <p:nvPr/>
        </p:nvCxnSpPr>
        <p:spPr>
          <a:xfrm>
            <a:off x="1978205" y="3383868"/>
            <a:ext cx="0" cy="519506"/>
          </a:xfrm>
          <a:prstGeom prst="line">
            <a:avLst/>
          </a:prstGeom>
          <a:ln w="22225">
            <a:solidFill>
              <a:srgbClr val="FF0000"/>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43" name="Gewinkelte Verbindung 42">
            <a:extLst>
              <a:ext uri="{FF2B5EF4-FFF2-40B4-BE49-F238E27FC236}">
                <a16:creationId xmlns:a16="http://schemas.microsoft.com/office/drawing/2014/main" id="{FA5D6806-0F45-F143-80BE-D4FBCD19622C}"/>
              </a:ext>
            </a:extLst>
          </p:cNvPr>
          <p:cNvCxnSpPr>
            <a:cxnSpLocks/>
          </p:cNvCxnSpPr>
          <p:nvPr/>
        </p:nvCxnSpPr>
        <p:spPr>
          <a:xfrm rot="16200000" flipH="1">
            <a:off x="4648513" y="3467122"/>
            <a:ext cx="470032" cy="402469"/>
          </a:xfrm>
          <a:prstGeom prst="bentConnector3">
            <a:avLst>
              <a:gd name="adj1" fmla="val 14489"/>
            </a:avLst>
          </a:prstGeom>
          <a:ln w="22225">
            <a:solidFill>
              <a:srgbClr val="FF0000"/>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334" name="Gerade Verbindung 1223">
            <a:extLst>
              <a:ext uri="{FF2B5EF4-FFF2-40B4-BE49-F238E27FC236}">
                <a16:creationId xmlns:a16="http://schemas.microsoft.com/office/drawing/2014/main" id="{3EE719DD-1740-CC43-8AD6-1025F82FDBBB}"/>
              </a:ext>
            </a:extLst>
          </p:cNvPr>
          <p:cNvCxnSpPr>
            <a:cxnSpLocks/>
          </p:cNvCxnSpPr>
          <p:nvPr/>
        </p:nvCxnSpPr>
        <p:spPr>
          <a:xfrm>
            <a:off x="5805264" y="3078825"/>
            <a:ext cx="8365" cy="511200"/>
          </a:xfrm>
          <a:prstGeom prst="line">
            <a:avLst/>
          </a:prstGeom>
          <a:ln w="22225">
            <a:solidFill>
              <a:schemeClr val="tx1"/>
            </a:solidFill>
            <a:prstDash val="sysDot"/>
            <a:headEnd type="arrow"/>
            <a:tailEnd type="arrow"/>
          </a:ln>
          <a:effectLst/>
        </p:spPr>
        <p:style>
          <a:lnRef idx="2">
            <a:schemeClr val="accent1"/>
          </a:lnRef>
          <a:fillRef idx="0">
            <a:schemeClr val="accent1"/>
          </a:fillRef>
          <a:effectRef idx="1">
            <a:schemeClr val="accent1"/>
          </a:effectRef>
          <a:fontRef idx="minor">
            <a:schemeClr val="tx1"/>
          </a:fontRef>
        </p:style>
      </p:cxnSp>
      <p:grpSp>
        <p:nvGrpSpPr>
          <p:cNvPr id="389" name="Group 1631">
            <a:extLst>
              <a:ext uri="{FF2B5EF4-FFF2-40B4-BE49-F238E27FC236}">
                <a16:creationId xmlns:a16="http://schemas.microsoft.com/office/drawing/2014/main" id="{A9AD71FA-2966-9B4F-9310-7777C9728087}"/>
              </a:ext>
            </a:extLst>
          </p:cNvPr>
          <p:cNvGrpSpPr/>
          <p:nvPr/>
        </p:nvGrpSpPr>
        <p:grpSpPr>
          <a:xfrm>
            <a:off x="3625140" y="4583323"/>
            <a:ext cx="1244020" cy="1505801"/>
            <a:chOff x="3367547" y="4326862"/>
            <a:chExt cx="1244020" cy="1505801"/>
          </a:xfrm>
        </p:grpSpPr>
        <p:sp>
          <p:nvSpPr>
            <p:cNvPr id="390" name="Abgerundetes Rechteck 890">
              <a:extLst>
                <a:ext uri="{FF2B5EF4-FFF2-40B4-BE49-F238E27FC236}">
                  <a16:creationId xmlns:a16="http://schemas.microsoft.com/office/drawing/2014/main" id="{2A3F70B3-7904-5C45-9EF0-C299E4071DFE}"/>
                </a:ext>
              </a:extLst>
            </p:cNvPr>
            <p:cNvSpPr/>
            <p:nvPr/>
          </p:nvSpPr>
          <p:spPr>
            <a:xfrm>
              <a:off x="3367547" y="4356499"/>
              <a:ext cx="1244020" cy="1476164"/>
            </a:xfrm>
            <a:prstGeom prst="roundRect">
              <a:avLst>
                <a:gd name="adj" fmla="val 8848"/>
              </a:avLst>
            </a:prstGeom>
            <a:solidFill>
              <a:schemeClr val="accent2">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391" name="Textfeld 390">
              <a:extLst>
                <a:ext uri="{FF2B5EF4-FFF2-40B4-BE49-F238E27FC236}">
                  <a16:creationId xmlns:a16="http://schemas.microsoft.com/office/drawing/2014/main" id="{DCA7253A-36FD-2B49-A11B-4C7C20B16304}"/>
                </a:ext>
              </a:extLst>
            </p:cNvPr>
            <p:cNvSpPr txBox="1"/>
            <p:nvPr/>
          </p:nvSpPr>
          <p:spPr>
            <a:xfrm>
              <a:off x="3369283" y="4326862"/>
              <a:ext cx="1225614" cy="276999"/>
            </a:xfrm>
            <a:prstGeom prst="rect">
              <a:avLst/>
            </a:prstGeom>
            <a:noFill/>
          </p:spPr>
          <p:txBody>
            <a:bodyPr wrap="square" rtlCol="0">
              <a:spAutoFit/>
            </a:bodyPr>
            <a:lstStyle/>
            <a:p>
              <a:pPr algn="ctr"/>
              <a:r>
                <a:rPr lang="de-DE" sz="1200" i="1" dirty="0"/>
                <a:t>PFKM</a:t>
              </a:r>
            </a:p>
          </p:txBody>
        </p:sp>
        <p:sp>
          <p:nvSpPr>
            <p:cNvPr id="392" name="Textfeld 391">
              <a:extLst>
                <a:ext uri="{FF2B5EF4-FFF2-40B4-BE49-F238E27FC236}">
                  <a16:creationId xmlns:a16="http://schemas.microsoft.com/office/drawing/2014/main" id="{FDA40AE9-8F55-4840-9602-E777410C93CD}"/>
                </a:ext>
              </a:extLst>
            </p:cNvPr>
            <p:cNvSpPr txBox="1"/>
            <p:nvPr/>
          </p:nvSpPr>
          <p:spPr>
            <a:xfrm>
              <a:off x="3378850" y="5565827"/>
              <a:ext cx="312907" cy="230832"/>
            </a:xfrm>
            <a:prstGeom prst="rect">
              <a:avLst/>
            </a:prstGeom>
            <a:noFill/>
          </p:spPr>
          <p:txBody>
            <a:bodyPr wrap="none" rtlCol="0">
              <a:spAutoFit/>
            </a:bodyPr>
            <a:lstStyle/>
            <a:p>
              <a:pPr algn="r"/>
              <a:r>
                <a:rPr lang="de-DE" sz="900" dirty="0"/>
                <a:t>11</a:t>
              </a:r>
            </a:p>
          </p:txBody>
        </p:sp>
        <p:sp>
          <p:nvSpPr>
            <p:cNvPr id="393" name="Textfeld 392">
              <a:extLst>
                <a:ext uri="{FF2B5EF4-FFF2-40B4-BE49-F238E27FC236}">
                  <a16:creationId xmlns:a16="http://schemas.microsoft.com/office/drawing/2014/main" id="{E62A7A4D-9775-7F44-9B76-425394300932}"/>
                </a:ext>
              </a:extLst>
            </p:cNvPr>
            <p:cNvSpPr txBox="1"/>
            <p:nvPr/>
          </p:nvSpPr>
          <p:spPr>
            <a:xfrm>
              <a:off x="3378850" y="5112060"/>
              <a:ext cx="312907" cy="230832"/>
            </a:xfrm>
            <a:prstGeom prst="rect">
              <a:avLst/>
            </a:prstGeom>
            <a:noFill/>
          </p:spPr>
          <p:txBody>
            <a:bodyPr wrap="none" rtlCol="0">
              <a:spAutoFit/>
            </a:bodyPr>
            <a:lstStyle/>
            <a:p>
              <a:pPr algn="r"/>
              <a:r>
                <a:rPr lang="de-DE" sz="900" dirty="0"/>
                <a:t>13</a:t>
              </a:r>
            </a:p>
          </p:txBody>
        </p:sp>
        <p:sp>
          <p:nvSpPr>
            <p:cNvPr id="394" name="Textfeld 393">
              <a:extLst>
                <a:ext uri="{FF2B5EF4-FFF2-40B4-BE49-F238E27FC236}">
                  <a16:creationId xmlns:a16="http://schemas.microsoft.com/office/drawing/2014/main" id="{90A88123-495E-7F41-8554-4F20DF1A46F4}"/>
                </a:ext>
              </a:extLst>
            </p:cNvPr>
            <p:cNvSpPr txBox="1"/>
            <p:nvPr/>
          </p:nvSpPr>
          <p:spPr>
            <a:xfrm>
              <a:off x="3378850" y="4644008"/>
              <a:ext cx="312907" cy="230832"/>
            </a:xfrm>
            <a:prstGeom prst="rect">
              <a:avLst/>
            </a:prstGeom>
            <a:noFill/>
          </p:spPr>
          <p:txBody>
            <a:bodyPr wrap="none" rtlCol="0">
              <a:spAutoFit/>
            </a:bodyPr>
            <a:lstStyle/>
            <a:p>
              <a:pPr algn="r"/>
              <a:r>
                <a:rPr lang="de-DE" sz="900" dirty="0"/>
                <a:t>15</a:t>
              </a:r>
            </a:p>
          </p:txBody>
        </p:sp>
        <p:grpSp>
          <p:nvGrpSpPr>
            <p:cNvPr id="395" name="Group 1619">
              <a:extLst>
                <a:ext uri="{FF2B5EF4-FFF2-40B4-BE49-F238E27FC236}">
                  <a16:creationId xmlns:a16="http://schemas.microsoft.com/office/drawing/2014/main" id="{850ECAA3-ECAA-6A4F-9D20-C5AB058AEA5C}"/>
                </a:ext>
              </a:extLst>
            </p:cNvPr>
            <p:cNvGrpSpPr/>
            <p:nvPr/>
          </p:nvGrpSpPr>
          <p:grpSpPr>
            <a:xfrm>
              <a:off x="3637440" y="4936712"/>
              <a:ext cx="784696" cy="242226"/>
              <a:chOff x="3637440" y="4936712"/>
              <a:chExt cx="784696" cy="242226"/>
            </a:xfrm>
          </p:grpSpPr>
          <p:sp>
            <p:nvSpPr>
              <p:cNvPr id="396" name="Freeform 1551">
                <a:extLst>
                  <a:ext uri="{FF2B5EF4-FFF2-40B4-BE49-F238E27FC236}">
                    <a16:creationId xmlns:a16="http://schemas.microsoft.com/office/drawing/2014/main" id="{EA51774E-8F2E-D949-A7A6-5C7E5DBE18C1}"/>
                  </a:ext>
                </a:extLst>
              </p:cNvPr>
              <p:cNvSpPr/>
              <p:nvPr/>
            </p:nvSpPr>
            <p:spPr>
              <a:xfrm>
                <a:off x="3798997" y="4967833"/>
                <a:ext cx="1250" cy="60434"/>
              </a:xfrm>
              <a:custGeom>
                <a:avLst/>
                <a:gdLst>
                  <a:gd name="connsiteX0" fmla="*/ 0 w 1250"/>
                  <a:gd name="connsiteY0" fmla="*/ 60435 h 60434"/>
                  <a:gd name="connsiteX1" fmla="*/ 0 w 1250"/>
                  <a:gd name="connsiteY1" fmla="*/ 0 h 60434"/>
                </a:gdLst>
                <a:ahLst/>
                <a:cxnLst>
                  <a:cxn ang="0">
                    <a:pos x="connsiteX0" y="connsiteY0"/>
                  </a:cxn>
                  <a:cxn ang="0">
                    <a:pos x="connsiteX1" y="connsiteY1"/>
                  </a:cxn>
                </a:cxnLst>
                <a:rect l="l" t="t" r="r" b="b"/>
                <a:pathLst>
                  <a:path w="1250" h="60434">
                    <a:moveTo>
                      <a:pt x="0" y="60435"/>
                    </a:moveTo>
                    <a:lnTo>
                      <a:pt x="0" y="0"/>
                    </a:lnTo>
                  </a:path>
                </a:pathLst>
              </a:custGeom>
              <a:noFill/>
              <a:ln w="11430" cap="flat">
                <a:solidFill>
                  <a:srgbClr val="0072B2"/>
                </a:solidFill>
                <a:prstDash val="solid"/>
                <a:round/>
              </a:ln>
            </p:spPr>
            <p:txBody>
              <a:bodyPr rtlCol="0" anchor="ctr"/>
              <a:lstStyle/>
              <a:p>
                <a:endParaRPr lang="de-DE"/>
              </a:p>
            </p:txBody>
          </p:sp>
          <p:sp>
            <p:nvSpPr>
              <p:cNvPr id="397" name="Freeform 1552">
                <a:extLst>
                  <a:ext uri="{FF2B5EF4-FFF2-40B4-BE49-F238E27FC236}">
                    <a16:creationId xmlns:a16="http://schemas.microsoft.com/office/drawing/2014/main" id="{54B26098-2759-DC45-AC29-D702057C660A}"/>
                  </a:ext>
                </a:extLst>
              </p:cNvPr>
              <p:cNvSpPr/>
              <p:nvPr/>
            </p:nvSpPr>
            <p:spPr>
              <a:xfrm>
                <a:off x="3798997" y="5093359"/>
                <a:ext cx="1250" cy="82299"/>
              </a:xfrm>
              <a:custGeom>
                <a:avLst/>
                <a:gdLst>
                  <a:gd name="connsiteX0" fmla="*/ 0 w 1250"/>
                  <a:gd name="connsiteY0" fmla="*/ 0 h 82299"/>
                  <a:gd name="connsiteX1" fmla="*/ 0 w 1250"/>
                  <a:gd name="connsiteY1" fmla="*/ 82299 h 82299"/>
                </a:gdLst>
                <a:ahLst/>
                <a:cxnLst>
                  <a:cxn ang="0">
                    <a:pos x="connsiteX0" y="connsiteY0"/>
                  </a:cxn>
                  <a:cxn ang="0">
                    <a:pos x="connsiteX1" y="connsiteY1"/>
                  </a:cxn>
                </a:cxnLst>
                <a:rect l="l" t="t" r="r" b="b"/>
                <a:pathLst>
                  <a:path w="1250" h="82299">
                    <a:moveTo>
                      <a:pt x="0" y="0"/>
                    </a:moveTo>
                    <a:lnTo>
                      <a:pt x="0" y="82299"/>
                    </a:lnTo>
                  </a:path>
                </a:pathLst>
              </a:custGeom>
              <a:noFill/>
              <a:ln w="11430" cap="flat">
                <a:solidFill>
                  <a:srgbClr val="0072B2"/>
                </a:solidFill>
                <a:prstDash val="solid"/>
                <a:round/>
              </a:ln>
            </p:spPr>
            <p:txBody>
              <a:bodyPr rtlCol="0" anchor="ctr"/>
              <a:lstStyle/>
              <a:p>
                <a:endParaRPr lang="de-DE"/>
              </a:p>
            </p:txBody>
          </p:sp>
          <p:sp>
            <p:nvSpPr>
              <p:cNvPr id="398" name="Freeform 1553">
                <a:extLst>
                  <a:ext uri="{FF2B5EF4-FFF2-40B4-BE49-F238E27FC236}">
                    <a16:creationId xmlns:a16="http://schemas.microsoft.com/office/drawing/2014/main" id="{3801C1B4-B4FE-1C4F-89DB-A968FBC4DEC1}"/>
                  </a:ext>
                </a:extLst>
              </p:cNvPr>
              <p:cNvSpPr/>
              <p:nvPr/>
            </p:nvSpPr>
            <p:spPr>
              <a:xfrm>
                <a:off x="3637440" y="5028268"/>
                <a:ext cx="323111" cy="65091"/>
              </a:xfrm>
              <a:custGeom>
                <a:avLst/>
                <a:gdLst>
                  <a:gd name="connsiteX0" fmla="*/ 0 w 323111"/>
                  <a:gd name="connsiteY0" fmla="*/ 0 h 65091"/>
                  <a:gd name="connsiteX1" fmla="*/ 0 w 323111"/>
                  <a:gd name="connsiteY1" fmla="*/ 65092 h 65091"/>
                  <a:gd name="connsiteX2" fmla="*/ 323111 w 323111"/>
                  <a:gd name="connsiteY2" fmla="*/ 65092 h 65091"/>
                  <a:gd name="connsiteX3" fmla="*/ 323111 w 323111"/>
                  <a:gd name="connsiteY3" fmla="*/ 0 h 65091"/>
                </a:gdLst>
                <a:ahLst/>
                <a:cxnLst>
                  <a:cxn ang="0">
                    <a:pos x="connsiteX0" y="connsiteY0"/>
                  </a:cxn>
                  <a:cxn ang="0">
                    <a:pos x="connsiteX1" y="connsiteY1"/>
                  </a:cxn>
                  <a:cxn ang="0">
                    <a:pos x="connsiteX2" y="connsiteY2"/>
                  </a:cxn>
                  <a:cxn ang="0">
                    <a:pos x="connsiteX3" y="connsiteY3"/>
                  </a:cxn>
                </a:cxnLst>
                <a:rect l="l" t="t" r="r" b="b"/>
                <a:pathLst>
                  <a:path w="323111" h="65091">
                    <a:moveTo>
                      <a:pt x="0" y="0"/>
                    </a:moveTo>
                    <a:lnTo>
                      <a:pt x="0" y="65092"/>
                    </a:lnTo>
                    <a:lnTo>
                      <a:pt x="323111" y="65092"/>
                    </a:lnTo>
                    <a:lnTo>
                      <a:pt x="323111" y="0"/>
                    </a:lnTo>
                    <a:close/>
                  </a:path>
                </a:pathLst>
              </a:custGeom>
              <a:noFill/>
              <a:ln w="11430" cap="rnd">
                <a:solidFill>
                  <a:srgbClr val="0072B2"/>
                </a:solidFill>
                <a:prstDash val="solid"/>
                <a:round/>
              </a:ln>
            </p:spPr>
            <p:txBody>
              <a:bodyPr rtlCol="0" anchor="ctr"/>
              <a:lstStyle/>
              <a:p>
                <a:endParaRPr lang="de-DE"/>
              </a:p>
            </p:txBody>
          </p:sp>
          <p:sp>
            <p:nvSpPr>
              <p:cNvPr id="399" name="Freeform 1554">
                <a:extLst>
                  <a:ext uri="{FF2B5EF4-FFF2-40B4-BE49-F238E27FC236}">
                    <a16:creationId xmlns:a16="http://schemas.microsoft.com/office/drawing/2014/main" id="{E0DB10F8-006C-6C48-B35C-EA19A1FA20CF}"/>
                  </a:ext>
                </a:extLst>
              </p:cNvPr>
              <p:cNvSpPr/>
              <p:nvPr/>
            </p:nvSpPr>
            <p:spPr>
              <a:xfrm>
                <a:off x="3637440" y="5038173"/>
                <a:ext cx="323111" cy="1665"/>
              </a:xfrm>
              <a:custGeom>
                <a:avLst/>
                <a:gdLst>
                  <a:gd name="connsiteX0" fmla="*/ 0 w 323111"/>
                  <a:gd name="connsiteY0" fmla="*/ 0 h 1665"/>
                  <a:gd name="connsiteX1" fmla="*/ 323111 w 323111"/>
                  <a:gd name="connsiteY1" fmla="*/ 0 h 1665"/>
                </a:gdLst>
                <a:ahLst/>
                <a:cxnLst>
                  <a:cxn ang="0">
                    <a:pos x="connsiteX0" y="connsiteY0"/>
                  </a:cxn>
                  <a:cxn ang="0">
                    <a:pos x="connsiteX1" y="connsiteY1"/>
                  </a:cxn>
                </a:cxnLst>
                <a:rect l="l" t="t" r="r" b="b"/>
                <a:pathLst>
                  <a:path w="323111" h="1665">
                    <a:moveTo>
                      <a:pt x="0" y="0"/>
                    </a:moveTo>
                    <a:lnTo>
                      <a:pt x="323111" y="0"/>
                    </a:lnTo>
                  </a:path>
                </a:pathLst>
              </a:custGeom>
              <a:noFill/>
              <a:ln w="11430" cap="flat">
                <a:solidFill>
                  <a:srgbClr val="0072B2"/>
                </a:solidFill>
                <a:prstDash val="solid"/>
                <a:round/>
              </a:ln>
            </p:spPr>
            <p:txBody>
              <a:bodyPr rtlCol="0" anchor="ctr"/>
              <a:lstStyle/>
              <a:p>
                <a:endParaRPr lang="de-DE"/>
              </a:p>
            </p:txBody>
          </p:sp>
          <p:sp>
            <p:nvSpPr>
              <p:cNvPr id="400" name="Freeform 1555">
                <a:extLst>
                  <a:ext uri="{FF2B5EF4-FFF2-40B4-BE49-F238E27FC236}">
                    <a16:creationId xmlns:a16="http://schemas.microsoft.com/office/drawing/2014/main" id="{D00E36A0-A1DE-B44B-8976-E5B6463EE853}"/>
                  </a:ext>
                </a:extLst>
              </p:cNvPr>
              <p:cNvSpPr/>
              <p:nvPr/>
            </p:nvSpPr>
            <p:spPr>
              <a:xfrm>
                <a:off x="4260580" y="4939944"/>
                <a:ext cx="1250" cy="62280"/>
              </a:xfrm>
              <a:custGeom>
                <a:avLst/>
                <a:gdLst>
                  <a:gd name="connsiteX0" fmla="*/ 0 w 1250"/>
                  <a:gd name="connsiteY0" fmla="*/ 62281 h 62280"/>
                  <a:gd name="connsiteX1" fmla="*/ 0 w 1250"/>
                  <a:gd name="connsiteY1" fmla="*/ 0 h 62280"/>
                </a:gdLst>
                <a:ahLst/>
                <a:cxnLst>
                  <a:cxn ang="0">
                    <a:pos x="connsiteX0" y="connsiteY0"/>
                  </a:cxn>
                  <a:cxn ang="0">
                    <a:pos x="connsiteX1" y="connsiteY1"/>
                  </a:cxn>
                </a:cxnLst>
                <a:rect l="l" t="t" r="r" b="b"/>
                <a:pathLst>
                  <a:path w="1250" h="62280">
                    <a:moveTo>
                      <a:pt x="0" y="62281"/>
                    </a:moveTo>
                    <a:lnTo>
                      <a:pt x="0" y="0"/>
                    </a:lnTo>
                  </a:path>
                </a:pathLst>
              </a:custGeom>
              <a:noFill/>
              <a:ln w="11430" cap="flat">
                <a:solidFill>
                  <a:srgbClr val="D55E00"/>
                </a:solidFill>
                <a:prstDash val="solid"/>
                <a:round/>
              </a:ln>
            </p:spPr>
            <p:txBody>
              <a:bodyPr rtlCol="0" anchor="ctr"/>
              <a:lstStyle/>
              <a:p>
                <a:endParaRPr lang="de-DE"/>
              </a:p>
            </p:txBody>
          </p:sp>
          <p:sp>
            <p:nvSpPr>
              <p:cNvPr id="401" name="Freeform 1556">
                <a:extLst>
                  <a:ext uri="{FF2B5EF4-FFF2-40B4-BE49-F238E27FC236}">
                    <a16:creationId xmlns:a16="http://schemas.microsoft.com/office/drawing/2014/main" id="{60EC7068-6F76-D84A-89C4-60B140FB3AB6}"/>
                  </a:ext>
                </a:extLst>
              </p:cNvPr>
              <p:cNvSpPr/>
              <p:nvPr/>
            </p:nvSpPr>
            <p:spPr>
              <a:xfrm>
                <a:off x="4260580" y="5081503"/>
                <a:ext cx="1250" cy="90839"/>
              </a:xfrm>
              <a:custGeom>
                <a:avLst/>
                <a:gdLst>
                  <a:gd name="connsiteX0" fmla="*/ 0 w 1250"/>
                  <a:gd name="connsiteY0" fmla="*/ 0 h 90839"/>
                  <a:gd name="connsiteX1" fmla="*/ 0 w 1250"/>
                  <a:gd name="connsiteY1" fmla="*/ 90839 h 90839"/>
                </a:gdLst>
                <a:ahLst/>
                <a:cxnLst>
                  <a:cxn ang="0">
                    <a:pos x="connsiteX0" y="connsiteY0"/>
                  </a:cxn>
                  <a:cxn ang="0">
                    <a:pos x="connsiteX1" y="connsiteY1"/>
                  </a:cxn>
                </a:cxnLst>
                <a:rect l="l" t="t" r="r" b="b"/>
                <a:pathLst>
                  <a:path w="1250" h="90839">
                    <a:moveTo>
                      <a:pt x="0" y="0"/>
                    </a:moveTo>
                    <a:lnTo>
                      <a:pt x="0" y="90839"/>
                    </a:lnTo>
                  </a:path>
                </a:pathLst>
              </a:custGeom>
              <a:noFill/>
              <a:ln w="11430" cap="flat">
                <a:solidFill>
                  <a:srgbClr val="D55E00"/>
                </a:solidFill>
                <a:prstDash val="solid"/>
                <a:round/>
              </a:ln>
            </p:spPr>
            <p:txBody>
              <a:bodyPr rtlCol="0" anchor="ctr"/>
              <a:lstStyle/>
              <a:p>
                <a:endParaRPr lang="de-DE"/>
              </a:p>
            </p:txBody>
          </p:sp>
          <p:sp>
            <p:nvSpPr>
              <p:cNvPr id="402" name="Freeform 1557">
                <a:extLst>
                  <a:ext uri="{FF2B5EF4-FFF2-40B4-BE49-F238E27FC236}">
                    <a16:creationId xmlns:a16="http://schemas.microsoft.com/office/drawing/2014/main" id="{C4371408-D168-0B48-A886-AC962BDC0326}"/>
                  </a:ext>
                </a:extLst>
              </p:cNvPr>
              <p:cNvSpPr/>
              <p:nvPr/>
            </p:nvSpPr>
            <p:spPr>
              <a:xfrm>
                <a:off x="4099027" y="5002225"/>
                <a:ext cx="323109" cy="79277"/>
              </a:xfrm>
              <a:custGeom>
                <a:avLst/>
                <a:gdLst>
                  <a:gd name="connsiteX0" fmla="*/ 0 w 323109"/>
                  <a:gd name="connsiteY0" fmla="*/ 0 h 79277"/>
                  <a:gd name="connsiteX1" fmla="*/ 0 w 323109"/>
                  <a:gd name="connsiteY1" fmla="*/ 79277 h 79277"/>
                  <a:gd name="connsiteX2" fmla="*/ 323110 w 323109"/>
                  <a:gd name="connsiteY2" fmla="*/ 79277 h 79277"/>
                  <a:gd name="connsiteX3" fmla="*/ 323110 w 323109"/>
                  <a:gd name="connsiteY3" fmla="*/ 0 h 79277"/>
                </a:gdLst>
                <a:ahLst/>
                <a:cxnLst>
                  <a:cxn ang="0">
                    <a:pos x="connsiteX0" y="connsiteY0"/>
                  </a:cxn>
                  <a:cxn ang="0">
                    <a:pos x="connsiteX1" y="connsiteY1"/>
                  </a:cxn>
                  <a:cxn ang="0">
                    <a:pos x="connsiteX2" y="connsiteY2"/>
                  </a:cxn>
                  <a:cxn ang="0">
                    <a:pos x="connsiteX3" y="connsiteY3"/>
                  </a:cxn>
                </a:cxnLst>
                <a:rect l="l" t="t" r="r" b="b"/>
                <a:pathLst>
                  <a:path w="323109" h="79277">
                    <a:moveTo>
                      <a:pt x="0" y="0"/>
                    </a:moveTo>
                    <a:lnTo>
                      <a:pt x="0" y="79277"/>
                    </a:lnTo>
                    <a:lnTo>
                      <a:pt x="323110" y="79277"/>
                    </a:lnTo>
                    <a:lnTo>
                      <a:pt x="323110" y="0"/>
                    </a:lnTo>
                    <a:close/>
                  </a:path>
                </a:pathLst>
              </a:custGeom>
              <a:noFill/>
              <a:ln w="11430" cap="rnd">
                <a:solidFill>
                  <a:srgbClr val="D55E00"/>
                </a:solidFill>
                <a:prstDash val="solid"/>
                <a:round/>
              </a:ln>
            </p:spPr>
            <p:txBody>
              <a:bodyPr rtlCol="0" anchor="ctr"/>
              <a:lstStyle/>
              <a:p>
                <a:endParaRPr lang="de-DE"/>
              </a:p>
            </p:txBody>
          </p:sp>
          <p:sp>
            <p:nvSpPr>
              <p:cNvPr id="403" name="Freeform 1558">
                <a:extLst>
                  <a:ext uri="{FF2B5EF4-FFF2-40B4-BE49-F238E27FC236}">
                    <a16:creationId xmlns:a16="http://schemas.microsoft.com/office/drawing/2014/main" id="{B4BAC050-0C42-C948-AFD1-50EE4822F1A9}"/>
                  </a:ext>
                </a:extLst>
              </p:cNvPr>
              <p:cNvSpPr/>
              <p:nvPr/>
            </p:nvSpPr>
            <p:spPr>
              <a:xfrm>
                <a:off x="4099027" y="5046914"/>
                <a:ext cx="323109" cy="1665"/>
              </a:xfrm>
              <a:custGeom>
                <a:avLst/>
                <a:gdLst>
                  <a:gd name="connsiteX0" fmla="*/ 0 w 323109"/>
                  <a:gd name="connsiteY0" fmla="*/ 0 h 1665"/>
                  <a:gd name="connsiteX1" fmla="*/ 323110 w 323109"/>
                  <a:gd name="connsiteY1" fmla="*/ 0 h 1665"/>
                </a:gdLst>
                <a:ahLst/>
                <a:cxnLst>
                  <a:cxn ang="0">
                    <a:pos x="connsiteX0" y="connsiteY0"/>
                  </a:cxn>
                  <a:cxn ang="0">
                    <a:pos x="connsiteX1" y="connsiteY1"/>
                  </a:cxn>
                </a:cxnLst>
                <a:rect l="l" t="t" r="r" b="b"/>
                <a:pathLst>
                  <a:path w="323109" h="1665">
                    <a:moveTo>
                      <a:pt x="0" y="0"/>
                    </a:moveTo>
                    <a:lnTo>
                      <a:pt x="323110" y="0"/>
                    </a:lnTo>
                  </a:path>
                </a:pathLst>
              </a:custGeom>
              <a:noFill/>
              <a:ln w="11430" cap="flat">
                <a:solidFill>
                  <a:srgbClr val="D55E00"/>
                </a:solidFill>
                <a:prstDash val="solid"/>
                <a:round/>
              </a:ln>
            </p:spPr>
            <p:txBody>
              <a:bodyPr rtlCol="0" anchor="ctr"/>
              <a:lstStyle/>
              <a:p>
                <a:endParaRPr lang="de-DE"/>
              </a:p>
            </p:txBody>
          </p:sp>
          <p:sp>
            <p:nvSpPr>
              <p:cNvPr id="404" name="Freeform 1559">
                <a:extLst>
                  <a:ext uri="{FF2B5EF4-FFF2-40B4-BE49-F238E27FC236}">
                    <a16:creationId xmlns:a16="http://schemas.microsoft.com/office/drawing/2014/main" id="{53845F49-0ED9-AC4A-A327-107543F6E8FC}"/>
                  </a:ext>
                </a:extLst>
              </p:cNvPr>
              <p:cNvSpPr/>
              <p:nvPr/>
            </p:nvSpPr>
            <p:spPr>
              <a:xfrm>
                <a:off x="3820541" y="5027173"/>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05" name="Freeform 1560">
                <a:extLst>
                  <a:ext uri="{FF2B5EF4-FFF2-40B4-BE49-F238E27FC236}">
                    <a16:creationId xmlns:a16="http://schemas.microsoft.com/office/drawing/2014/main" id="{9CCD785A-1554-8C48-AF73-F362BAF335BA}"/>
                  </a:ext>
                </a:extLst>
              </p:cNvPr>
              <p:cNvSpPr/>
              <p:nvPr/>
            </p:nvSpPr>
            <p:spPr>
              <a:xfrm>
                <a:off x="3842381" y="505945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06" name="Freeform 1561">
                <a:extLst>
                  <a:ext uri="{FF2B5EF4-FFF2-40B4-BE49-F238E27FC236}">
                    <a16:creationId xmlns:a16="http://schemas.microsoft.com/office/drawing/2014/main" id="{A30BBA0E-BEAC-6D43-9518-1E98A5B128C9}"/>
                  </a:ext>
                </a:extLst>
              </p:cNvPr>
              <p:cNvSpPr/>
              <p:nvPr/>
            </p:nvSpPr>
            <p:spPr>
              <a:xfrm>
                <a:off x="3784037" y="5029196"/>
                <a:ext cx="4887" cy="6512"/>
              </a:xfrm>
              <a:custGeom>
                <a:avLst/>
                <a:gdLst>
                  <a:gd name="connsiteX0" fmla="*/ 4887 w 4887"/>
                  <a:gd name="connsiteY0" fmla="*/ 3254 h 6512"/>
                  <a:gd name="connsiteX1" fmla="*/ 0 w 4887"/>
                  <a:gd name="connsiteY1" fmla="*/ 3254 h 6512"/>
                  <a:gd name="connsiteX2" fmla="*/ 4887 w 4887"/>
                  <a:gd name="connsiteY2" fmla="*/ 3254 h 6512"/>
                </a:gdLst>
                <a:ahLst/>
                <a:cxnLst>
                  <a:cxn ang="0">
                    <a:pos x="connsiteX0" y="connsiteY0"/>
                  </a:cxn>
                  <a:cxn ang="0">
                    <a:pos x="connsiteX1" y="connsiteY1"/>
                  </a:cxn>
                  <a:cxn ang="0">
                    <a:pos x="connsiteX2" y="connsiteY2"/>
                  </a:cxn>
                </a:cxnLst>
                <a:rect l="l" t="t" r="r" b="b"/>
                <a:pathLst>
                  <a:path w="4887" h="6512">
                    <a:moveTo>
                      <a:pt x="4887" y="3254"/>
                    </a:moveTo>
                    <a:cubicBezTo>
                      <a:pt x="4887" y="7598"/>
                      <a:pt x="0" y="7598"/>
                      <a:pt x="0" y="3254"/>
                    </a:cubicBezTo>
                    <a:cubicBezTo>
                      <a:pt x="0" y="-1085"/>
                      <a:pt x="4887" y="-1085"/>
                      <a:pt x="4887"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07" name="Freeform 1562">
                <a:extLst>
                  <a:ext uri="{FF2B5EF4-FFF2-40B4-BE49-F238E27FC236}">
                    <a16:creationId xmlns:a16="http://schemas.microsoft.com/office/drawing/2014/main" id="{87B193AF-5331-CD4A-B66F-87EE749D527C}"/>
                  </a:ext>
                </a:extLst>
              </p:cNvPr>
              <p:cNvSpPr/>
              <p:nvPr/>
            </p:nvSpPr>
            <p:spPr>
              <a:xfrm>
                <a:off x="3839999" y="5036162"/>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08" name="Freeform 1563">
                <a:extLst>
                  <a:ext uri="{FF2B5EF4-FFF2-40B4-BE49-F238E27FC236}">
                    <a16:creationId xmlns:a16="http://schemas.microsoft.com/office/drawing/2014/main" id="{93DCF22E-8CD9-904B-80C0-E1C85AFB7F36}"/>
                  </a:ext>
                </a:extLst>
              </p:cNvPr>
              <p:cNvSpPr/>
              <p:nvPr/>
            </p:nvSpPr>
            <p:spPr>
              <a:xfrm>
                <a:off x="3830995" y="5109410"/>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409" name="Freeform 1564">
                <a:extLst>
                  <a:ext uri="{FF2B5EF4-FFF2-40B4-BE49-F238E27FC236}">
                    <a16:creationId xmlns:a16="http://schemas.microsoft.com/office/drawing/2014/main" id="{7BE9207C-9FF1-BB45-A563-DFEED11148A2}"/>
                  </a:ext>
                </a:extLst>
              </p:cNvPr>
              <p:cNvSpPr/>
              <p:nvPr/>
            </p:nvSpPr>
            <p:spPr>
              <a:xfrm>
                <a:off x="3723006" y="5033763"/>
                <a:ext cx="4887" cy="6512"/>
              </a:xfrm>
              <a:custGeom>
                <a:avLst/>
                <a:gdLst>
                  <a:gd name="connsiteX0" fmla="*/ 4888 w 4887"/>
                  <a:gd name="connsiteY0" fmla="*/ 3259 h 6512"/>
                  <a:gd name="connsiteX1" fmla="*/ 0 w 4887"/>
                  <a:gd name="connsiteY1" fmla="*/ 3259 h 6512"/>
                  <a:gd name="connsiteX2" fmla="*/ 4888 w 4887"/>
                  <a:gd name="connsiteY2" fmla="*/ 3259 h 6512"/>
                </a:gdLst>
                <a:ahLst/>
                <a:cxnLst>
                  <a:cxn ang="0">
                    <a:pos x="connsiteX0" y="connsiteY0"/>
                  </a:cxn>
                  <a:cxn ang="0">
                    <a:pos x="connsiteX1" y="connsiteY1"/>
                  </a:cxn>
                  <a:cxn ang="0">
                    <a:pos x="connsiteX2" y="connsiteY2"/>
                  </a:cxn>
                </a:cxnLst>
                <a:rect l="l" t="t" r="r" b="b"/>
                <a:pathLst>
                  <a:path w="4887" h="6512">
                    <a:moveTo>
                      <a:pt x="4888" y="3259"/>
                    </a:moveTo>
                    <a:cubicBezTo>
                      <a:pt x="4888" y="7597"/>
                      <a:pt x="0" y="7597"/>
                      <a:pt x="0" y="3259"/>
                    </a:cubicBezTo>
                    <a:cubicBezTo>
                      <a:pt x="0" y="-1086"/>
                      <a:pt x="4888" y="-1086"/>
                      <a:pt x="4888"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0" name="Freeform 1565">
                <a:extLst>
                  <a:ext uri="{FF2B5EF4-FFF2-40B4-BE49-F238E27FC236}">
                    <a16:creationId xmlns:a16="http://schemas.microsoft.com/office/drawing/2014/main" id="{6ADBA5CA-442D-C046-9B48-863BC9E44E99}"/>
                  </a:ext>
                </a:extLst>
              </p:cNvPr>
              <p:cNvSpPr/>
              <p:nvPr/>
            </p:nvSpPr>
            <p:spPr>
              <a:xfrm>
                <a:off x="3706932" y="5172427"/>
                <a:ext cx="4887" cy="6511"/>
              </a:xfrm>
              <a:custGeom>
                <a:avLst/>
                <a:gdLst>
                  <a:gd name="connsiteX0" fmla="*/ 4888 w 4887"/>
                  <a:gd name="connsiteY0" fmla="*/ 3258 h 6511"/>
                  <a:gd name="connsiteX1" fmla="*/ 0 w 4887"/>
                  <a:gd name="connsiteY1" fmla="*/ 3258 h 6511"/>
                  <a:gd name="connsiteX2" fmla="*/ 4888 w 4887"/>
                  <a:gd name="connsiteY2" fmla="*/ 3258 h 6511"/>
                </a:gdLst>
                <a:ahLst/>
                <a:cxnLst>
                  <a:cxn ang="0">
                    <a:pos x="connsiteX0" y="connsiteY0"/>
                  </a:cxn>
                  <a:cxn ang="0">
                    <a:pos x="connsiteX1" y="connsiteY1"/>
                  </a:cxn>
                  <a:cxn ang="0">
                    <a:pos x="connsiteX2" y="connsiteY2"/>
                  </a:cxn>
                </a:cxnLst>
                <a:rect l="l" t="t" r="r" b="b"/>
                <a:pathLst>
                  <a:path w="4887" h="6511">
                    <a:moveTo>
                      <a:pt x="4888" y="3258"/>
                    </a:moveTo>
                    <a:cubicBezTo>
                      <a:pt x="4888" y="7595"/>
                      <a:pt x="0" y="7595"/>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1" name="Freeform 1566">
                <a:extLst>
                  <a:ext uri="{FF2B5EF4-FFF2-40B4-BE49-F238E27FC236}">
                    <a16:creationId xmlns:a16="http://schemas.microsoft.com/office/drawing/2014/main" id="{84FF6C9D-178D-6D4F-BD2C-AEA97C78B339}"/>
                  </a:ext>
                </a:extLst>
              </p:cNvPr>
              <p:cNvSpPr/>
              <p:nvPr/>
            </p:nvSpPr>
            <p:spPr>
              <a:xfrm>
                <a:off x="3781747" y="4988696"/>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2" name="Freeform 1567">
                <a:extLst>
                  <a:ext uri="{FF2B5EF4-FFF2-40B4-BE49-F238E27FC236}">
                    <a16:creationId xmlns:a16="http://schemas.microsoft.com/office/drawing/2014/main" id="{4DDD1E6C-1D45-FC4C-8782-9537A4CF49D1}"/>
                  </a:ext>
                </a:extLst>
              </p:cNvPr>
              <p:cNvSpPr/>
              <p:nvPr/>
            </p:nvSpPr>
            <p:spPr>
              <a:xfrm>
                <a:off x="3789896" y="5047979"/>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3" name="Freeform 1568">
                <a:extLst>
                  <a:ext uri="{FF2B5EF4-FFF2-40B4-BE49-F238E27FC236}">
                    <a16:creationId xmlns:a16="http://schemas.microsoft.com/office/drawing/2014/main" id="{013EE70D-ACA0-F745-A676-1609F494521D}"/>
                  </a:ext>
                </a:extLst>
              </p:cNvPr>
              <p:cNvSpPr/>
              <p:nvPr/>
            </p:nvSpPr>
            <p:spPr>
              <a:xfrm>
                <a:off x="3880301" y="4964514"/>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4" name="Freeform 1569">
                <a:extLst>
                  <a:ext uri="{FF2B5EF4-FFF2-40B4-BE49-F238E27FC236}">
                    <a16:creationId xmlns:a16="http://schemas.microsoft.com/office/drawing/2014/main" id="{F80BD225-353A-4642-A209-C6A3F4EEE77A}"/>
                  </a:ext>
                </a:extLst>
              </p:cNvPr>
              <p:cNvSpPr/>
              <p:nvPr/>
            </p:nvSpPr>
            <p:spPr>
              <a:xfrm>
                <a:off x="3845452" y="5100375"/>
                <a:ext cx="4888" cy="6512"/>
              </a:xfrm>
              <a:custGeom>
                <a:avLst/>
                <a:gdLst>
                  <a:gd name="connsiteX0" fmla="*/ 4889 w 4888"/>
                  <a:gd name="connsiteY0" fmla="*/ 3254 h 6512"/>
                  <a:gd name="connsiteX1" fmla="*/ 0 w 4888"/>
                  <a:gd name="connsiteY1" fmla="*/ 3254 h 6512"/>
                  <a:gd name="connsiteX2" fmla="*/ 4889 w 4888"/>
                  <a:gd name="connsiteY2" fmla="*/ 3254 h 6512"/>
                </a:gdLst>
                <a:ahLst/>
                <a:cxnLst>
                  <a:cxn ang="0">
                    <a:pos x="connsiteX0" y="connsiteY0"/>
                  </a:cxn>
                  <a:cxn ang="0">
                    <a:pos x="connsiteX1" y="connsiteY1"/>
                  </a:cxn>
                  <a:cxn ang="0">
                    <a:pos x="connsiteX2" y="connsiteY2"/>
                  </a:cxn>
                </a:cxnLst>
                <a:rect l="l" t="t" r="r" b="b"/>
                <a:pathLst>
                  <a:path w="4888" h="6512">
                    <a:moveTo>
                      <a:pt x="4889" y="3254"/>
                    </a:moveTo>
                    <a:cubicBezTo>
                      <a:pt x="4889" y="7598"/>
                      <a:pt x="0" y="7598"/>
                      <a:pt x="0" y="3254"/>
                    </a:cubicBezTo>
                    <a:cubicBezTo>
                      <a:pt x="0" y="-1085"/>
                      <a:pt x="4889" y="-1085"/>
                      <a:pt x="4889"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5" name="Freeform 1570">
                <a:extLst>
                  <a:ext uri="{FF2B5EF4-FFF2-40B4-BE49-F238E27FC236}">
                    <a16:creationId xmlns:a16="http://schemas.microsoft.com/office/drawing/2014/main" id="{D12EA088-6CFE-914C-BAC4-A3CB85301986}"/>
                  </a:ext>
                </a:extLst>
              </p:cNvPr>
              <p:cNvSpPr/>
              <p:nvPr/>
            </p:nvSpPr>
            <p:spPr>
              <a:xfrm>
                <a:off x="3842098" y="5024249"/>
                <a:ext cx="4887" cy="6510"/>
              </a:xfrm>
              <a:custGeom>
                <a:avLst/>
                <a:gdLst>
                  <a:gd name="connsiteX0" fmla="*/ 4888 w 4887"/>
                  <a:gd name="connsiteY0" fmla="*/ 3258 h 6510"/>
                  <a:gd name="connsiteX1" fmla="*/ 0 w 4887"/>
                  <a:gd name="connsiteY1" fmla="*/ 3258 h 6510"/>
                  <a:gd name="connsiteX2" fmla="*/ 4888 w 4887"/>
                  <a:gd name="connsiteY2" fmla="*/ 3258 h 6510"/>
                </a:gdLst>
                <a:ahLst/>
                <a:cxnLst>
                  <a:cxn ang="0">
                    <a:pos x="connsiteX0" y="connsiteY0"/>
                  </a:cxn>
                  <a:cxn ang="0">
                    <a:pos x="connsiteX1" y="connsiteY1"/>
                  </a:cxn>
                  <a:cxn ang="0">
                    <a:pos x="connsiteX2" y="connsiteY2"/>
                  </a:cxn>
                </a:cxnLst>
                <a:rect l="l" t="t" r="r" b="b"/>
                <a:pathLst>
                  <a:path w="4887" h="6510">
                    <a:moveTo>
                      <a:pt x="4888" y="3258"/>
                    </a:moveTo>
                    <a:cubicBezTo>
                      <a:pt x="4888" y="7595"/>
                      <a:pt x="0" y="7595"/>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6" name="Freeform 1571">
                <a:extLst>
                  <a:ext uri="{FF2B5EF4-FFF2-40B4-BE49-F238E27FC236}">
                    <a16:creationId xmlns:a16="http://schemas.microsoft.com/office/drawing/2014/main" id="{F055FBDF-5BD5-BB47-8EA5-CDC8A445D67B}"/>
                  </a:ext>
                </a:extLst>
              </p:cNvPr>
              <p:cNvSpPr/>
              <p:nvPr/>
            </p:nvSpPr>
            <p:spPr>
              <a:xfrm>
                <a:off x="3843197" y="5148803"/>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7" name="Freeform 1572">
                <a:extLst>
                  <a:ext uri="{FF2B5EF4-FFF2-40B4-BE49-F238E27FC236}">
                    <a16:creationId xmlns:a16="http://schemas.microsoft.com/office/drawing/2014/main" id="{90959E75-023E-D84F-ADD5-80420016ECAE}"/>
                  </a:ext>
                </a:extLst>
              </p:cNvPr>
              <p:cNvSpPr/>
              <p:nvPr/>
            </p:nvSpPr>
            <p:spPr>
              <a:xfrm>
                <a:off x="3878685" y="5013646"/>
                <a:ext cx="4887" cy="6512"/>
              </a:xfrm>
              <a:custGeom>
                <a:avLst/>
                <a:gdLst>
                  <a:gd name="connsiteX0" fmla="*/ 4888 w 4887"/>
                  <a:gd name="connsiteY0" fmla="*/ 3259 h 6512"/>
                  <a:gd name="connsiteX1" fmla="*/ 0 w 4887"/>
                  <a:gd name="connsiteY1" fmla="*/ 3259 h 6512"/>
                  <a:gd name="connsiteX2" fmla="*/ 4888 w 4887"/>
                  <a:gd name="connsiteY2" fmla="*/ 3259 h 6512"/>
                </a:gdLst>
                <a:ahLst/>
                <a:cxnLst>
                  <a:cxn ang="0">
                    <a:pos x="connsiteX0" y="connsiteY0"/>
                  </a:cxn>
                  <a:cxn ang="0">
                    <a:pos x="connsiteX1" y="connsiteY1"/>
                  </a:cxn>
                  <a:cxn ang="0">
                    <a:pos x="connsiteX2" y="connsiteY2"/>
                  </a:cxn>
                </a:cxnLst>
                <a:rect l="l" t="t" r="r" b="b"/>
                <a:pathLst>
                  <a:path w="4887" h="6512">
                    <a:moveTo>
                      <a:pt x="4888" y="3259"/>
                    </a:moveTo>
                    <a:cubicBezTo>
                      <a:pt x="4888" y="7597"/>
                      <a:pt x="0" y="7597"/>
                      <a:pt x="0" y="3259"/>
                    </a:cubicBezTo>
                    <a:cubicBezTo>
                      <a:pt x="0" y="-1086"/>
                      <a:pt x="4888" y="-1086"/>
                      <a:pt x="4888"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418" name="Freeform 1573">
                <a:extLst>
                  <a:ext uri="{FF2B5EF4-FFF2-40B4-BE49-F238E27FC236}">
                    <a16:creationId xmlns:a16="http://schemas.microsoft.com/office/drawing/2014/main" id="{B382CE8A-AC7B-5540-B24D-326E5DFD8B6E}"/>
                  </a:ext>
                </a:extLst>
              </p:cNvPr>
              <p:cNvSpPr/>
              <p:nvPr/>
            </p:nvSpPr>
            <p:spPr>
              <a:xfrm>
                <a:off x="4267796" y="5043739"/>
                <a:ext cx="4883" cy="6511"/>
              </a:xfrm>
              <a:custGeom>
                <a:avLst/>
                <a:gdLst>
                  <a:gd name="connsiteX0" fmla="*/ 4884 w 4883"/>
                  <a:gd name="connsiteY0" fmla="*/ 3253 h 6511"/>
                  <a:gd name="connsiteX1" fmla="*/ 0 w 4883"/>
                  <a:gd name="connsiteY1" fmla="*/ 3253 h 6511"/>
                  <a:gd name="connsiteX2" fmla="*/ 4884 w 4883"/>
                  <a:gd name="connsiteY2" fmla="*/ 3253 h 6511"/>
                </a:gdLst>
                <a:ahLst/>
                <a:cxnLst>
                  <a:cxn ang="0">
                    <a:pos x="connsiteX0" y="connsiteY0"/>
                  </a:cxn>
                  <a:cxn ang="0">
                    <a:pos x="connsiteX1" y="connsiteY1"/>
                  </a:cxn>
                  <a:cxn ang="0">
                    <a:pos x="connsiteX2" y="connsiteY2"/>
                  </a:cxn>
                </a:cxnLst>
                <a:rect l="l" t="t" r="r" b="b"/>
                <a:pathLst>
                  <a:path w="4883" h="6511">
                    <a:moveTo>
                      <a:pt x="4884" y="3253"/>
                    </a:moveTo>
                    <a:cubicBezTo>
                      <a:pt x="4884" y="7597"/>
                      <a:pt x="0" y="7597"/>
                      <a:pt x="0" y="3253"/>
                    </a:cubicBezTo>
                    <a:cubicBezTo>
                      <a:pt x="0" y="-1084"/>
                      <a:pt x="4884" y="-1084"/>
                      <a:pt x="4884"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19" name="Freeform 1574">
                <a:extLst>
                  <a:ext uri="{FF2B5EF4-FFF2-40B4-BE49-F238E27FC236}">
                    <a16:creationId xmlns:a16="http://schemas.microsoft.com/office/drawing/2014/main" id="{3A3CE388-F4BF-9941-A200-B3FE4ED854E5}"/>
                  </a:ext>
                </a:extLst>
              </p:cNvPr>
              <p:cNvSpPr/>
              <p:nvPr/>
            </p:nvSpPr>
            <p:spPr>
              <a:xfrm>
                <a:off x="4294955" y="4936712"/>
                <a:ext cx="4882" cy="6512"/>
              </a:xfrm>
              <a:custGeom>
                <a:avLst/>
                <a:gdLst>
                  <a:gd name="connsiteX0" fmla="*/ 4883 w 4882"/>
                  <a:gd name="connsiteY0" fmla="*/ 3259 h 6512"/>
                  <a:gd name="connsiteX1" fmla="*/ 0 w 4882"/>
                  <a:gd name="connsiteY1" fmla="*/ 3259 h 6512"/>
                  <a:gd name="connsiteX2" fmla="*/ 4883 w 4882"/>
                  <a:gd name="connsiteY2" fmla="*/ 3259 h 6512"/>
                </a:gdLst>
                <a:ahLst/>
                <a:cxnLst>
                  <a:cxn ang="0">
                    <a:pos x="connsiteX0" y="connsiteY0"/>
                  </a:cxn>
                  <a:cxn ang="0">
                    <a:pos x="connsiteX1" y="connsiteY1"/>
                  </a:cxn>
                  <a:cxn ang="0">
                    <a:pos x="connsiteX2" y="connsiteY2"/>
                  </a:cxn>
                </a:cxnLst>
                <a:rect l="l" t="t" r="r" b="b"/>
                <a:pathLst>
                  <a:path w="4882" h="6512">
                    <a:moveTo>
                      <a:pt x="4883" y="3259"/>
                    </a:moveTo>
                    <a:cubicBezTo>
                      <a:pt x="4883" y="7597"/>
                      <a:pt x="0" y="7597"/>
                      <a:pt x="0" y="3259"/>
                    </a:cubicBezTo>
                    <a:cubicBezTo>
                      <a:pt x="0" y="-1086"/>
                      <a:pt x="4883" y="-1086"/>
                      <a:pt x="4883" y="3259"/>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0" name="Freeform 1575">
                <a:extLst>
                  <a:ext uri="{FF2B5EF4-FFF2-40B4-BE49-F238E27FC236}">
                    <a16:creationId xmlns:a16="http://schemas.microsoft.com/office/drawing/2014/main" id="{0ABA440F-5DEF-2747-930D-CF47A06EEF27}"/>
                  </a:ext>
                </a:extLst>
              </p:cNvPr>
              <p:cNvSpPr/>
              <p:nvPr/>
            </p:nvSpPr>
            <p:spPr>
              <a:xfrm>
                <a:off x="4344745" y="5169049"/>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1" name="Freeform 1576">
                <a:extLst>
                  <a:ext uri="{FF2B5EF4-FFF2-40B4-BE49-F238E27FC236}">
                    <a16:creationId xmlns:a16="http://schemas.microsoft.com/office/drawing/2014/main" id="{9D0E0EC0-17A5-3549-862B-02AE7084B097}"/>
                  </a:ext>
                </a:extLst>
              </p:cNvPr>
              <p:cNvSpPr/>
              <p:nvPr/>
            </p:nvSpPr>
            <p:spPr>
              <a:xfrm>
                <a:off x="4207308" y="4971578"/>
                <a:ext cx="4887" cy="6512"/>
              </a:xfrm>
              <a:custGeom>
                <a:avLst/>
                <a:gdLst>
                  <a:gd name="connsiteX0" fmla="*/ 4888 w 4887"/>
                  <a:gd name="connsiteY0" fmla="*/ 3253 h 6512"/>
                  <a:gd name="connsiteX1" fmla="*/ 0 w 4887"/>
                  <a:gd name="connsiteY1" fmla="*/ 3253 h 6512"/>
                  <a:gd name="connsiteX2" fmla="*/ 4888 w 4887"/>
                  <a:gd name="connsiteY2" fmla="*/ 3253 h 6512"/>
                </a:gdLst>
                <a:ahLst/>
                <a:cxnLst>
                  <a:cxn ang="0">
                    <a:pos x="connsiteX0" y="connsiteY0"/>
                  </a:cxn>
                  <a:cxn ang="0">
                    <a:pos x="connsiteX1" y="connsiteY1"/>
                  </a:cxn>
                  <a:cxn ang="0">
                    <a:pos x="connsiteX2" y="connsiteY2"/>
                  </a:cxn>
                </a:cxnLst>
                <a:rect l="l" t="t" r="r" b="b"/>
                <a:pathLst>
                  <a:path w="4887" h="6512">
                    <a:moveTo>
                      <a:pt x="4888" y="3253"/>
                    </a:moveTo>
                    <a:cubicBezTo>
                      <a:pt x="4888" y="7599"/>
                      <a:pt x="0" y="7599"/>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2" name="Freeform 1577">
                <a:extLst>
                  <a:ext uri="{FF2B5EF4-FFF2-40B4-BE49-F238E27FC236}">
                    <a16:creationId xmlns:a16="http://schemas.microsoft.com/office/drawing/2014/main" id="{57921F99-C3D5-1C42-8E4C-FE129FE1200B}"/>
                  </a:ext>
                </a:extLst>
              </p:cNvPr>
              <p:cNvSpPr/>
              <p:nvPr/>
            </p:nvSpPr>
            <p:spPr>
              <a:xfrm>
                <a:off x="4307279" y="5007531"/>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3" name="Freeform 1578">
                <a:extLst>
                  <a:ext uri="{FF2B5EF4-FFF2-40B4-BE49-F238E27FC236}">
                    <a16:creationId xmlns:a16="http://schemas.microsoft.com/office/drawing/2014/main" id="{BBD0F6E0-FE87-934E-8633-AF1117BBE894}"/>
                  </a:ext>
                </a:extLst>
              </p:cNvPr>
              <p:cNvSpPr/>
              <p:nvPr/>
            </p:nvSpPr>
            <p:spPr>
              <a:xfrm>
                <a:off x="4273129" y="5093065"/>
                <a:ext cx="4887" cy="6511"/>
              </a:xfrm>
              <a:custGeom>
                <a:avLst/>
                <a:gdLst>
                  <a:gd name="connsiteX0" fmla="*/ 4887 w 4887"/>
                  <a:gd name="connsiteY0" fmla="*/ 3253 h 6511"/>
                  <a:gd name="connsiteX1" fmla="*/ 0 w 4887"/>
                  <a:gd name="connsiteY1" fmla="*/ 3253 h 6511"/>
                  <a:gd name="connsiteX2" fmla="*/ 4887 w 4887"/>
                  <a:gd name="connsiteY2" fmla="*/ 3253 h 6511"/>
                </a:gdLst>
                <a:ahLst/>
                <a:cxnLst>
                  <a:cxn ang="0">
                    <a:pos x="connsiteX0" y="connsiteY0"/>
                  </a:cxn>
                  <a:cxn ang="0">
                    <a:pos x="connsiteX1" y="connsiteY1"/>
                  </a:cxn>
                  <a:cxn ang="0">
                    <a:pos x="connsiteX2" y="connsiteY2"/>
                  </a:cxn>
                </a:cxnLst>
                <a:rect l="l" t="t" r="r" b="b"/>
                <a:pathLst>
                  <a:path w="4887" h="6511">
                    <a:moveTo>
                      <a:pt x="4887" y="3253"/>
                    </a:moveTo>
                    <a:cubicBezTo>
                      <a:pt x="4887" y="7597"/>
                      <a:pt x="0" y="7597"/>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4" name="Freeform 1579">
                <a:extLst>
                  <a:ext uri="{FF2B5EF4-FFF2-40B4-BE49-F238E27FC236}">
                    <a16:creationId xmlns:a16="http://schemas.microsoft.com/office/drawing/2014/main" id="{0E65D2FA-4252-D54C-B0B0-5AAAB33E5908}"/>
                  </a:ext>
                </a:extLst>
              </p:cNvPr>
              <p:cNvSpPr/>
              <p:nvPr/>
            </p:nvSpPr>
            <p:spPr>
              <a:xfrm>
                <a:off x="4198328" y="5073892"/>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5" name="Freeform 1580">
                <a:extLst>
                  <a:ext uri="{FF2B5EF4-FFF2-40B4-BE49-F238E27FC236}">
                    <a16:creationId xmlns:a16="http://schemas.microsoft.com/office/drawing/2014/main" id="{DE7E74EA-06EB-1746-BC0F-FA1671C060D5}"/>
                  </a:ext>
                </a:extLst>
              </p:cNvPr>
              <p:cNvSpPr/>
              <p:nvPr/>
            </p:nvSpPr>
            <p:spPr>
              <a:xfrm>
                <a:off x="4243959" y="4997268"/>
                <a:ext cx="4887" cy="6512"/>
              </a:xfrm>
              <a:custGeom>
                <a:avLst/>
                <a:gdLst>
                  <a:gd name="connsiteX0" fmla="*/ 4887 w 4887"/>
                  <a:gd name="connsiteY0" fmla="*/ 3254 h 6512"/>
                  <a:gd name="connsiteX1" fmla="*/ 0 w 4887"/>
                  <a:gd name="connsiteY1" fmla="*/ 3254 h 6512"/>
                  <a:gd name="connsiteX2" fmla="*/ 4887 w 4887"/>
                  <a:gd name="connsiteY2" fmla="*/ 3254 h 6512"/>
                </a:gdLst>
                <a:ahLst/>
                <a:cxnLst>
                  <a:cxn ang="0">
                    <a:pos x="connsiteX0" y="connsiteY0"/>
                  </a:cxn>
                  <a:cxn ang="0">
                    <a:pos x="connsiteX1" y="connsiteY1"/>
                  </a:cxn>
                  <a:cxn ang="0">
                    <a:pos x="connsiteX2" y="connsiteY2"/>
                  </a:cxn>
                </a:cxnLst>
                <a:rect l="l" t="t" r="r" b="b"/>
                <a:pathLst>
                  <a:path w="4887" h="6512">
                    <a:moveTo>
                      <a:pt x="4887" y="3254"/>
                    </a:moveTo>
                    <a:cubicBezTo>
                      <a:pt x="4887" y="7598"/>
                      <a:pt x="0" y="7598"/>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6" name="Freeform 1581">
                <a:extLst>
                  <a:ext uri="{FF2B5EF4-FFF2-40B4-BE49-F238E27FC236}">
                    <a16:creationId xmlns:a16="http://schemas.microsoft.com/office/drawing/2014/main" id="{48887799-6DDB-AF46-B474-E5B6310968A0}"/>
                  </a:ext>
                </a:extLst>
              </p:cNvPr>
              <p:cNvSpPr/>
              <p:nvPr/>
            </p:nvSpPr>
            <p:spPr>
              <a:xfrm>
                <a:off x="4227035" y="4956249"/>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7" name="Freeform 1582">
                <a:extLst>
                  <a:ext uri="{FF2B5EF4-FFF2-40B4-BE49-F238E27FC236}">
                    <a16:creationId xmlns:a16="http://schemas.microsoft.com/office/drawing/2014/main" id="{B745FC61-F313-0245-8275-D5E34BD49665}"/>
                  </a:ext>
                </a:extLst>
              </p:cNvPr>
              <p:cNvSpPr/>
              <p:nvPr/>
            </p:nvSpPr>
            <p:spPr>
              <a:xfrm>
                <a:off x="4168529" y="5000696"/>
                <a:ext cx="4883" cy="6507"/>
              </a:xfrm>
              <a:custGeom>
                <a:avLst/>
                <a:gdLst>
                  <a:gd name="connsiteX0" fmla="*/ 4884 w 4883"/>
                  <a:gd name="connsiteY0" fmla="*/ 3253 h 6507"/>
                  <a:gd name="connsiteX1" fmla="*/ 0 w 4883"/>
                  <a:gd name="connsiteY1" fmla="*/ 3253 h 6507"/>
                  <a:gd name="connsiteX2" fmla="*/ 4884 w 4883"/>
                  <a:gd name="connsiteY2" fmla="*/ 3253 h 6507"/>
                </a:gdLst>
                <a:ahLst/>
                <a:cxnLst>
                  <a:cxn ang="0">
                    <a:pos x="connsiteX0" y="connsiteY0"/>
                  </a:cxn>
                  <a:cxn ang="0">
                    <a:pos x="connsiteX1" y="connsiteY1"/>
                  </a:cxn>
                  <a:cxn ang="0">
                    <a:pos x="connsiteX2" y="connsiteY2"/>
                  </a:cxn>
                </a:cxnLst>
                <a:rect l="l" t="t" r="r" b="b"/>
                <a:pathLst>
                  <a:path w="4883" h="6507">
                    <a:moveTo>
                      <a:pt x="4884" y="3253"/>
                    </a:moveTo>
                    <a:cubicBezTo>
                      <a:pt x="4884" y="7592"/>
                      <a:pt x="0" y="7592"/>
                      <a:pt x="0" y="3253"/>
                    </a:cubicBezTo>
                    <a:cubicBezTo>
                      <a:pt x="0" y="-1084"/>
                      <a:pt x="4884" y="-1084"/>
                      <a:pt x="4884"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8" name="Freeform 1583">
                <a:extLst>
                  <a:ext uri="{FF2B5EF4-FFF2-40B4-BE49-F238E27FC236}">
                    <a16:creationId xmlns:a16="http://schemas.microsoft.com/office/drawing/2014/main" id="{0C005226-7D4D-3E47-A197-A1FDDB062347}"/>
                  </a:ext>
                </a:extLst>
              </p:cNvPr>
              <p:cNvSpPr/>
              <p:nvPr/>
            </p:nvSpPr>
            <p:spPr>
              <a:xfrm>
                <a:off x="4238759" y="4970408"/>
                <a:ext cx="4887" cy="6510"/>
              </a:xfrm>
              <a:custGeom>
                <a:avLst/>
                <a:gdLst>
                  <a:gd name="connsiteX0" fmla="*/ 4887 w 4887"/>
                  <a:gd name="connsiteY0" fmla="*/ 3253 h 6510"/>
                  <a:gd name="connsiteX1" fmla="*/ 0 w 4887"/>
                  <a:gd name="connsiteY1" fmla="*/ 3253 h 6510"/>
                  <a:gd name="connsiteX2" fmla="*/ 4887 w 4887"/>
                  <a:gd name="connsiteY2" fmla="*/ 3253 h 6510"/>
                </a:gdLst>
                <a:ahLst/>
                <a:cxnLst>
                  <a:cxn ang="0">
                    <a:pos x="connsiteX0" y="connsiteY0"/>
                  </a:cxn>
                  <a:cxn ang="0">
                    <a:pos x="connsiteX1" y="connsiteY1"/>
                  </a:cxn>
                  <a:cxn ang="0">
                    <a:pos x="connsiteX2" y="connsiteY2"/>
                  </a:cxn>
                </a:cxnLst>
                <a:rect l="l" t="t" r="r" b="b"/>
                <a:pathLst>
                  <a:path w="4887" h="6510">
                    <a:moveTo>
                      <a:pt x="4887" y="3253"/>
                    </a:moveTo>
                    <a:cubicBezTo>
                      <a:pt x="4887" y="7597"/>
                      <a:pt x="0" y="7597"/>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29" name="Freeform 1584">
                <a:extLst>
                  <a:ext uri="{FF2B5EF4-FFF2-40B4-BE49-F238E27FC236}">
                    <a16:creationId xmlns:a16="http://schemas.microsoft.com/office/drawing/2014/main" id="{705BA849-9D05-744B-A9F5-325F778CE955}"/>
                  </a:ext>
                </a:extLst>
              </p:cNvPr>
              <p:cNvSpPr/>
              <p:nvPr/>
            </p:nvSpPr>
            <p:spPr>
              <a:xfrm>
                <a:off x="4249466" y="5142988"/>
                <a:ext cx="4887" cy="6512"/>
              </a:xfrm>
              <a:custGeom>
                <a:avLst/>
                <a:gdLst>
                  <a:gd name="connsiteX0" fmla="*/ 4887 w 4887"/>
                  <a:gd name="connsiteY0" fmla="*/ 3253 h 6512"/>
                  <a:gd name="connsiteX1" fmla="*/ 0 w 4887"/>
                  <a:gd name="connsiteY1" fmla="*/ 3253 h 6512"/>
                  <a:gd name="connsiteX2" fmla="*/ 4887 w 4887"/>
                  <a:gd name="connsiteY2" fmla="*/ 3253 h 6512"/>
                </a:gdLst>
                <a:ahLst/>
                <a:cxnLst>
                  <a:cxn ang="0">
                    <a:pos x="connsiteX0" y="connsiteY0"/>
                  </a:cxn>
                  <a:cxn ang="0">
                    <a:pos x="connsiteX1" y="connsiteY1"/>
                  </a:cxn>
                  <a:cxn ang="0">
                    <a:pos x="connsiteX2" y="connsiteY2"/>
                  </a:cxn>
                </a:cxnLst>
                <a:rect l="l" t="t" r="r" b="b"/>
                <a:pathLst>
                  <a:path w="4887" h="6512">
                    <a:moveTo>
                      <a:pt x="4887" y="3253"/>
                    </a:moveTo>
                    <a:cubicBezTo>
                      <a:pt x="4887" y="7599"/>
                      <a:pt x="0" y="7599"/>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0" name="Freeform 1585">
                <a:extLst>
                  <a:ext uri="{FF2B5EF4-FFF2-40B4-BE49-F238E27FC236}">
                    <a16:creationId xmlns:a16="http://schemas.microsoft.com/office/drawing/2014/main" id="{F42B8E4E-FFF2-7B4E-87D8-9EEAD3D3D6E6}"/>
                  </a:ext>
                </a:extLst>
              </p:cNvPr>
              <p:cNvSpPr/>
              <p:nvPr/>
            </p:nvSpPr>
            <p:spPr>
              <a:xfrm>
                <a:off x="4290135" y="5005470"/>
                <a:ext cx="4883" cy="6507"/>
              </a:xfrm>
              <a:custGeom>
                <a:avLst/>
                <a:gdLst>
                  <a:gd name="connsiteX0" fmla="*/ 4884 w 4883"/>
                  <a:gd name="connsiteY0" fmla="*/ 3254 h 6507"/>
                  <a:gd name="connsiteX1" fmla="*/ 0 w 4883"/>
                  <a:gd name="connsiteY1" fmla="*/ 3254 h 6507"/>
                  <a:gd name="connsiteX2" fmla="*/ 4884 w 4883"/>
                  <a:gd name="connsiteY2" fmla="*/ 3254 h 6507"/>
                </a:gdLst>
                <a:ahLst/>
                <a:cxnLst>
                  <a:cxn ang="0">
                    <a:pos x="connsiteX0" y="connsiteY0"/>
                  </a:cxn>
                  <a:cxn ang="0">
                    <a:pos x="connsiteX1" y="connsiteY1"/>
                  </a:cxn>
                  <a:cxn ang="0">
                    <a:pos x="connsiteX2" y="connsiteY2"/>
                  </a:cxn>
                </a:cxnLst>
                <a:rect l="l" t="t" r="r" b="b"/>
                <a:pathLst>
                  <a:path w="4883" h="6507">
                    <a:moveTo>
                      <a:pt x="4884" y="3254"/>
                    </a:moveTo>
                    <a:cubicBezTo>
                      <a:pt x="4884" y="7592"/>
                      <a:pt x="0" y="7592"/>
                      <a:pt x="0" y="3254"/>
                    </a:cubicBezTo>
                    <a:cubicBezTo>
                      <a:pt x="0" y="-1085"/>
                      <a:pt x="4884" y="-1085"/>
                      <a:pt x="4884"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1" name="Freeform 1586">
                <a:extLst>
                  <a:ext uri="{FF2B5EF4-FFF2-40B4-BE49-F238E27FC236}">
                    <a16:creationId xmlns:a16="http://schemas.microsoft.com/office/drawing/2014/main" id="{755432D6-B320-984C-9819-381634B837C0}"/>
                  </a:ext>
                </a:extLst>
              </p:cNvPr>
              <p:cNvSpPr/>
              <p:nvPr/>
            </p:nvSpPr>
            <p:spPr>
              <a:xfrm>
                <a:off x="4186771" y="5077604"/>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2" name="Freeform 1587">
                <a:extLst>
                  <a:ext uri="{FF2B5EF4-FFF2-40B4-BE49-F238E27FC236}">
                    <a16:creationId xmlns:a16="http://schemas.microsoft.com/office/drawing/2014/main" id="{DC8A6972-382B-0F45-A562-6FF2D382CF22}"/>
                  </a:ext>
                </a:extLst>
              </p:cNvPr>
              <p:cNvSpPr/>
              <p:nvPr/>
            </p:nvSpPr>
            <p:spPr>
              <a:xfrm>
                <a:off x="4288172" y="5145741"/>
                <a:ext cx="4887" cy="6512"/>
              </a:xfrm>
              <a:custGeom>
                <a:avLst/>
                <a:gdLst>
                  <a:gd name="connsiteX0" fmla="*/ 4888 w 4887"/>
                  <a:gd name="connsiteY0" fmla="*/ 3259 h 6512"/>
                  <a:gd name="connsiteX1" fmla="*/ 0 w 4887"/>
                  <a:gd name="connsiteY1" fmla="*/ 3259 h 6512"/>
                  <a:gd name="connsiteX2" fmla="*/ 4888 w 4887"/>
                  <a:gd name="connsiteY2" fmla="*/ 3259 h 6512"/>
                </a:gdLst>
                <a:ahLst/>
                <a:cxnLst>
                  <a:cxn ang="0">
                    <a:pos x="connsiteX0" y="connsiteY0"/>
                  </a:cxn>
                  <a:cxn ang="0">
                    <a:pos x="connsiteX1" y="connsiteY1"/>
                  </a:cxn>
                  <a:cxn ang="0">
                    <a:pos x="connsiteX2" y="connsiteY2"/>
                  </a:cxn>
                </a:cxnLst>
                <a:rect l="l" t="t" r="r" b="b"/>
                <a:pathLst>
                  <a:path w="4887" h="6512">
                    <a:moveTo>
                      <a:pt x="4888" y="3259"/>
                    </a:moveTo>
                    <a:cubicBezTo>
                      <a:pt x="4888" y="7597"/>
                      <a:pt x="0" y="7597"/>
                      <a:pt x="0" y="3259"/>
                    </a:cubicBezTo>
                    <a:cubicBezTo>
                      <a:pt x="0" y="-1086"/>
                      <a:pt x="4888" y="-1086"/>
                      <a:pt x="4888" y="3259"/>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3" name="Freeform 1588">
                <a:extLst>
                  <a:ext uri="{FF2B5EF4-FFF2-40B4-BE49-F238E27FC236}">
                    <a16:creationId xmlns:a16="http://schemas.microsoft.com/office/drawing/2014/main" id="{6CAC80A0-F365-3E4B-8657-05FACF939262}"/>
                  </a:ext>
                </a:extLst>
              </p:cNvPr>
              <p:cNvSpPr/>
              <p:nvPr/>
            </p:nvSpPr>
            <p:spPr>
              <a:xfrm>
                <a:off x="4298144" y="5009547"/>
                <a:ext cx="4882" cy="6512"/>
              </a:xfrm>
              <a:custGeom>
                <a:avLst/>
                <a:gdLst>
                  <a:gd name="connsiteX0" fmla="*/ 4883 w 4882"/>
                  <a:gd name="connsiteY0" fmla="*/ 3254 h 6512"/>
                  <a:gd name="connsiteX1" fmla="*/ 0 w 4882"/>
                  <a:gd name="connsiteY1" fmla="*/ 3254 h 6512"/>
                  <a:gd name="connsiteX2" fmla="*/ 4883 w 4882"/>
                  <a:gd name="connsiteY2" fmla="*/ 3254 h 6512"/>
                </a:gdLst>
                <a:ahLst/>
                <a:cxnLst>
                  <a:cxn ang="0">
                    <a:pos x="connsiteX0" y="connsiteY0"/>
                  </a:cxn>
                  <a:cxn ang="0">
                    <a:pos x="connsiteX1" y="connsiteY1"/>
                  </a:cxn>
                  <a:cxn ang="0">
                    <a:pos x="connsiteX2" y="connsiteY2"/>
                  </a:cxn>
                </a:cxnLst>
                <a:rect l="l" t="t" r="r" b="b"/>
                <a:pathLst>
                  <a:path w="4882" h="6512">
                    <a:moveTo>
                      <a:pt x="4883" y="3254"/>
                    </a:moveTo>
                    <a:cubicBezTo>
                      <a:pt x="4883" y="7598"/>
                      <a:pt x="0" y="7598"/>
                      <a:pt x="0" y="3254"/>
                    </a:cubicBezTo>
                    <a:cubicBezTo>
                      <a:pt x="0" y="-1085"/>
                      <a:pt x="4883" y="-1085"/>
                      <a:pt x="4883"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4" name="Freeform 1589">
                <a:extLst>
                  <a:ext uri="{FF2B5EF4-FFF2-40B4-BE49-F238E27FC236}">
                    <a16:creationId xmlns:a16="http://schemas.microsoft.com/office/drawing/2014/main" id="{6784E1E3-3737-9A4E-8B76-4A8AD256E5C5}"/>
                  </a:ext>
                </a:extLst>
              </p:cNvPr>
              <p:cNvSpPr/>
              <p:nvPr/>
            </p:nvSpPr>
            <p:spPr>
              <a:xfrm>
                <a:off x="4274530" y="5077379"/>
                <a:ext cx="4887" cy="6511"/>
              </a:xfrm>
              <a:custGeom>
                <a:avLst/>
                <a:gdLst>
                  <a:gd name="connsiteX0" fmla="*/ 4888 w 4887"/>
                  <a:gd name="connsiteY0" fmla="*/ 3258 h 6511"/>
                  <a:gd name="connsiteX1" fmla="*/ 0 w 4887"/>
                  <a:gd name="connsiteY1" fmla="*/ 3258 h 6511"/>
                  <a:gd name="connsiteX2" fmla="*/ 4888 w 4887"/>
                  <a:gd name="connsiteY2" fmla="*/ 3258 h 6511"/>
                </a:gdLst>
                <a:ahLst/>
                <a:cxnLst>
                  <a:cxn ang="0">
                    <a:pos x="connsiteX0" y="connsiteY0"/>
                  </a:cxn>
                  <a:cxn ang="0">
                    <a:pos x="connsiteX1" y="connsiteY1"/>
                  </a:cxn>
                  <a:cxn ang="0">
                    <a:pos x="connsiteX2" y="connsiteY2"/>
                  </a:cxn>
                </a:cxnLst>
                <a:rect l="l" t="t" r="r" b="b"/>
                <a:pathLst>
                  <a:path w="4887" h="6511">
                    <a:moveTo>
                      <a:pt x="4888" y="3258"/>
                    </a:moveTo>
                    <a:cubicBezTo>
                      <a:pt x="4888" y="7595"/>
                      <a:pt x="0" y="7595"/>
                      <a:pt x="0" y="3258"/>
                    </a:cubicBezTo>
                    <a:cubicBezTo>
                      <a:pt x="0" y="-1086"/>
                      <a:pt x="4888" y="-1086"/>
                      <a:pt x="4888"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5" name="Freeform 1590">
                <a:extLst>
                  <a:ext uri="{FF2B5EF4-FFF2-40B4-BE49-F238E27FC236}">
                    <a16:creationId xmlns:a16="http://schemas.microsoft.com/office/drawing/2014/main" id="{1C583053-CE0D-0E4A-94BF-4AEEC2FDDC4A}"/>
                  </a:ext>
                </a:extLst>
              </p:cNvPr>
              <p:cNvSpPr/>
              <p:nvPr/>
            </p:nvSpPr>
            <p:spPr>
              <a:xfrm>
                <a:off x="4225648" y="5058678"/>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6" name="Freeform 1591">
                <a:extLst>
                  <a:ext uri="{FF2B5EF4-FFF2-40B4-BE49-F238E27FC236}">
                    <a16:creationId xmlns:a16="http://schemas.microsoft.com/office/drawing/2014/main" id="{877D76D2-C503-F448-BAA9-FAAC1B26448A}"/>
                  </a:ext>
                </a:extLst>
              </p:cNvPr>
              <p:cNvSpPr/>
              <p:nvPr/>
            </p:nvSpPr>
            <p:spPr>
              <a:xfrm>
                <a:off x="4244046" y="5037534"/>
                <a:ext cx="4883" cy="6507"/>
              </a:xfrm>
              <a:custGeom>
                <a:avLst/>
                <a:gdLst>
                  <a:gd name="connsiteX0" fmla="*/ 4884 w 4883"/>
                  <a:gd name="connsiteY0" fmla="*/ 3253 h 6507"/>
                  <a:gd name="connsiteX1" fmla="*/ 0 w 4883"/>
                  <a:gd name="connsiteY1" fmla="*/ 3253 h 6507"/>
                  <a:gd name="connsiteX2" fmla="*/ 4884 w 4883"/>
                  <a:gd name="connsiteY2" fmla="*/ 3253 h 6507"/>
                </a:gdLst>
                <a:ahLst/>
                <a:cxnLst>
                  <a:cxn ang="0">
                    <a:pos x="connsiteX0" y="connsiteY0"/>
                  </a:cxn>
                  <a:cxn ang="0">
                    <a:pos x="connsiteX1" y="connsiteY1"/>
                  </a:cxn>
                  <a:cxn ang="0">
                    <a:pos x="connsiteX2" y="connsiteY2"/>
                  </a:cxn>
                </a:cxnLst>
                <a:rect l="l" t="t" r="r" b="b"/>
                <a:pathLst>
                  <a:path w="4883" h="6507">
                    <a:moveTo>
                      <a:pt x="4884" y="3253"/>
                    </a:moveTo>
                    <a:cubicBezTo>
                      <a:pt x="4884" y="7592"/>
                      <a:pt x="0" y="7592"/>
                      <a:pt x="0" y="3253"/>
                    </a:cubicBezTo>
                    <a:cubicBezTo>
                      <a:pt x="0" y="-1084"/>
                      <a:pt x="4884" y="-1084"/>
                      <a:pt x="4884"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7" name="Freeform 1592">
                <a:extLst>
                  <a:ext uri="{FF2B5EF4-FFF2-40B4-BE49-F238E27FC236}">
                    <a16:creationId xmlns:a16="http://schemas.microsoft.com/office/drawing/2014/main" id="{082184C6-F5E2-ED44-99F7-000A5A160BF4}"/>
                  </a:ext>
                </a:extLst>
              </p:cNvPr>
              <p:cNvSpPr/>
              <p:nvPr/>
            </p:nvSpPr>
            <p:spPr>
              <a:xfrm>
                <a:off x="4279471" y="5064753"/>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8" name="Freeform 1593">
                <a:extLst>
                  <a:ext uri="{FF2B5EF4-FFF2-40B4-BE49-F238E27FC236}">
                    <a16:creationId xmlns:a16="http://schemas.microsoft.com/office/drawing/2014/main" id="{31B9E820-82EB-8F4F-B5D1-5DDE8F411DDD}"/>
                  </a:ext>
                </a:extLst>
              </p:cNvPr>
              <p:cNvSpPr/>
              <p:nvPr/>
            </p:nvSpPr>
            <p:spPr>
              <a:xfrm>
                <a:off x="4171190" y="4981522"/>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39" name="Freeform 1594">
                <a:extLst>
                  <a:ext uri="{FF2B5EF4-FFF2-40B4-BE49-F238E27FC236}">
                    <a16:creationId xmlns:a16="http://schemas.microsoft.com/office/drawing/2014/main" id="{2BE7244F-B730-6443-B8C9-BCFB4C633A1C}"/>
                  </a:ext>
                </a:extLst>
              </p:cNvPr>
              <p:cNvSpPr/>
              <p:nvPr/>
            </p:nvSpPr>
            <p:spPr>
              <a:xfrm>
                <a:off x="4170467" y="5078756"/>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40" name="Freeform 1595">
                <a:extLst>
                  <a:ext uri="{FF2B5EF4-FFF2-40B4-BE49-F238E27FC236}">
                    <a16:creationId xmlns:a16="http://schemas.microsoft.com/office/drawing/2014/main" id="{0E1A626C-9E49-0F41-A5CD-FDA9A21525E9}"/>
                  </a:ext>
                </a:extLst>
              </p:cNvPr>
              <p:cNvSpPr/>
              <p:nvPr/>
            </p:nvSpPr>
            <p:spPr>
              <a:xfrm>
                <a:off x="4254609" y="5144510"/>
                <a:ext cx="4887" cy="6512"/>
              </a:xfrm>
              <a:custGeom>
                <a:avLst/>
                <a:gdLst>
                  <a:gd name="connsiteX0" fmla="*/ 4887 w 4887"/>
                  <a:gd name="connsiteY0" fmla="*/ 3253 h 6512"/>
                  <a:gd name="connsiteX1" fmla="*/ 0 w 4887"/>
                  <a:gd name="connsiteY1" fmla="*/ 3253 h 6512"/>
                  <a:gd name="connsiteX2" fmla="*/ 4887 w 4887"/>
                  <a:gd name="connsiteY2" fmla="*/ 3253 h 6512"/>
                </a:gdLst>
                <a:ahLst/>
                <a:cxnLst>
                  <a:cxn ang="0">
                    <a:pos x="connsiteX0" y="connsiteY0"/>
                  </a:cxn>
                  <a:cxn ang="0">
                    <a:pos x="connsiteX1" y="connsiteY1"/>
                  </a:cxn>
                  <a:cxn ang="0">
                    <a:pos x="connsiteX2" y="connsiteY2"/>
                  </a:cxn>
                </a:cxnLst>
                <a:rect l="l" t="t" r="r" b="b"/>
                <a:pathLst>
                  <a:path w="4887" h="6512">
                    <a:moveTo>
                      <a:pt x="4887" y="3253"/>
                    </a:moveTo>
                    <a:cubicBezTo>
                      <a:pt x="4887" y="7599"/>
                      <a:pt x="0" y="7599"/>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grpSp>
      </p:grpSp>
      <p:grpSp>
        <p:nvGrpSpPr>
          <p:cNvPr id="441" name="Group 1629">
            <a:extLst>
              <a:ext uri="{FF2B5EF4-FFF2-40B4-BE49-F238E27FC236}">
                <a16:creationId xmlns:a16="http://schemas.microsoft.com/office/drawing/2014/main" id="{A62E7265-D9D4-9C49-866D-84EE2F8B5537}"/>
              </a:ext>
            </a:extLst>
          </p:cNvPr>
          <p:cNvGrpSpPr/>
          <p:nvPr/>
        </p:nvGrpSpPr>
        <p:grpSpPr>
          <a:xfrm>
            <a:off x="1384805" y="4583323"/>
            <a:ext cx="1244020" cy="1505801"/>
            <a:chOff x="1164471" y="4326862"/>
            <a:chExt cx="1244020" cy="1505801"/>
          </a:xfrm>
        </p:grpSpPr>
        <p:sp>
          <p:nvSpPr>
            <p:cNvPr id="442" name="Abgerundetes Rechteck 733">
              <a:extLst>
                <a:ext uri="{FF2B5EF4-FFF2-40B4-BE49-F238E27FC236}">
                  <a16:creationId xmlns:a16="http://schemas.microsoft.com/office/drawing/2014/main" id="{4F46E808-E34E-E04A-8920-8CF33F137FC4}"/>
                </a:ext>
              </a:extLst>
            </p:cNvPr>
            <p:cNvSpPr/>
            <p:nvPr/>
          </p:nvSpPr>
          <p:spPr>
            <a:xfrm>
              <a:off x="1164471" y="4356499"/>
              <a:ext cx="1244020" cy="1476164"/>
            </a:xfrm>
            <a:prstGeom prst="roundRect">
              <a:avLst>
                <a:gd name="adj" fmla="val 8848"/>
              </a:avLst>
            </a:prstGeom>
            <a:solidFill>
              <a:schemeClr val="accent2">
                <a:lumMod val="20000"/>
                <a:lumOff val="80000"/>
              </a:schemeClr>
            </a:solidFill>
            <a:ln>
              <a:solidFill>
                <a:schemeClr val="tx1"/>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443" name="Textfeld 442">
              <a:extLst>
                <a:ext uri="{FF2B5EF4-FFF2-40B4-BE49-F238E27FC236}">
                  <a16:creationId xmlns:a16="http://schemas.microsoft.com/office/drawing/2014/main" id="{B80899B5-848E-C94F-A94C-21F13E927981}"/>
                </a:ext>
              </a:extLst>
            </p:cNvPr>
            <p:cNvSpPr txBox="1"/>
            <p:nvPr/>
          </p:nvSpPr>
          <p:spPr>
            <a:xfrm>
              <a:off x="1164471" y="4326862"/>
              <a:ext cx="1227350" cy="276999"/>
            </a:xfrm>
            <a:prstGeom prst="rect">
              <a:avLst/>
            </a:prstGeom>
            <a:noFill/>
          </p:spPr>
          <p:txBody>
            <a:bodyPr wrap="square" rtlCol="0">
              <a:spAutoFit/>
            </a:bodyPr>
            <a:lstStyle/>
            <a:p>
              <a:pPr algn="ctr"/>
              <a:r>
                <a:rPr lang="de-DE" sz="1200" i="1" dirty="0"/>
                <a:t>HK1</a:t>
              </a:r>
            </a:p>
          </p:txBody>
        </p:sp>
        <p:sp>
          <p:nvSpPr>
            <p:cNvPr id="444" name="Textfeld 443">
              <a:extLst>
                <a:ext uri="{FF2B5EF4-FFF2-40B4-BE49-F238E27FC236}">
                  <a16:creationId xmlns:a16="http://schemas.microsoft.com/office/drawing/2014/main" id="{54C1771E-D1CB-D84F-A52B-FD6656EA7871}"/>
                </a:ext>
              </a:extLst>
            </p:cNvPr>
            <p:cNvSpPr txBox="1"/>
            <p:nvPr/>
          </p:nvSpPr>
          <p:spPr>
            <a:xfrm>
              <a:off x="1175774" y="5565827"/>
              <a:ext cx="312907" cy="230832"/>
            </a:xfrm>
            <a:prstGeom prst="rect">
              <a:avLst/>
            </a:prstGeom>
            <a:noFill/>
          </p:spPr>
          <p:txBody>
            <a:bodyPr wrap="none" rtlCol="0">
              <a:spAutoFit/>
            </a:bodyPr>
            <a:lstStyle/>
            <a:p>
              <a:pPr algn="r"/>
              <a:r>
                <a:rPr lang="de-DE" sz="900" dirty="0"/>
                <a:t>11</a:t>
              </a:r>
            </a:p>
          </p:txBody>
        </p:sp>
        <p:sp>
          <p:nvSpPr>
            <p:cNvPr id="445" name="Textfeld 444">
              <a:extLst>
                <a:ext uri="{FF2B5EF4-FFF2-40B4-BE49-F238E27FC236}">
                  <a16:creationId xmlns:a16="http://schemas.microsoft.com/office/drawing/2014/main" id="{D33C2DF9-8B7E-7E4E-837C-1921FA0A1B0F}"/>
                </a:ext>
              </a:extLst>
            </p:cNvPr>
            <p:cNvSpPr txBox="1"/>
            <p:nvPr/>
          </p:nvSpPr>
          <p:spPr>
            <a:xfrm>
              <a:off x="1175774" y="5097252"/>
              <a:ext cx="312907" cy="230832"/>
            </a:xfrm>
            <a:prstGeom prst="rect">
              <a:avLst/>
            </a:prstGeom>
            <a:noFill/>
          </p:spPr>
          <p:txBody>
            <a:bodyPr wrap="none" rtlCol="0">
              <a:spAutoFit/>
            </a:bodyPr>
            <a:lstStyle/>
            <a:p>
              <a:pPr algn="r"/>
              <a:r>
                <a:rPr lang="de-DE" sz="900" dirty="0"/>
                <a:t>13</a:t>
              </a:r>
            </a:p>
          </p:txBody>
        </p:sp>
        <p:sp>
          <p:nvSpPr>
            <p:cNvPr id="446" name="Textfeld 445">
              <a:extLst>
                <a:ext uri="{FF2B5EF4-FFF2-40B4-BE49-F238E27FC236}">
                  <a16:creationId xmlns:a16="http://schemas.microsoft.com/office/drawing/2014/main" id="{4E7ECDE0-D343-E146-B579-A881E6AE6369}"/>
                </a:ext>
              </a:extLst>
            </p:cNvPr>
            <p:cNvSpPr txBox="1"/>
            <p:nvPr/>
          </p:nvSpPr>
          <p:spPr>
            <a:xfrm>
              <a:off x="1175774" y="4644008"/>
              <a:ext cx="312907" cy="230832"/>
            </a:xfrm>
            <a:prstGeom prst="rect">
              <a:avLst/>
            </a:prstGeom>
            <a:noFill/>
          </p:spPr>
          <p:txBody>
            <a:bodyPr wrap="none" rtlCol="0">
              <a:spAutoFit/>
            </a:bodyPr>
            <a:lstStyle/>
            <a:p>
              <a:pPr algn="r"/>
              <a:r>
                <a:rPr lang="de-DE" sz="900" dirty="0"/>
                <a:t>15</a:t>
              </a:r>
            </a:p>
          </p:txBody>
        </p:sp>
        <p:sp>
          <p:nvSpPr>
            <p:cNvPr id="447" name="Textfeld 446">
              <a:extLst>
                <a:ext uri="{FF2B5EF4-FFF2-40B4-BE49-F238E27FC236}">
                  <a16:creationId xmlns:a16="http://schemas.microsoft.com/office/drawing/2014/main" id="{13FE8926-4202-0C45-86D5-4CF297D64C34}"/>
                </a:ext>
              </a:extLst>
            </p:cNvPr>
            <p:cNvSpPr txBox="1"/>
            <p:nvPr/>
          </p:nvSpPr>
          <p:spPr>
            <a:xfrm>
              <a:off x="1830786" y="4968695"/>
              <a:ext cx="443269" cy="369332"/>
            </a:xfrm>
            <a:prstGeom prst="rect">
              <a:avLst/>
            </a:prstGeom>
            <a:noFill/>
          </p:spPr>
          <p:txBody>
            <a:bodyPr wrap="square" rtlCol="0">
              <a:spAutoFit/>
            </a:bodyPr>
            <a:lstStyle/>
            <a:p>
              <a:pPr algn="ctr"/>
              <a:r>
                <a:rPr lang="de-DE" dirty="0"/>
                <a:t>**</a:t>
              </a:r>
              <a:endParaRPr lang="de-DE" sz="1200" dirty="0"/>
            </a:p>
          </p:txBody>
        </p:sp>
        <p:grpSp>
          <p:nvGrpSpPr>
            <p:cNvPr id="448" name="Group 1541">
              <a:extLst>
                <a:ext uri="{FF2B5EF4-FFF2-40B4-BE49-F238E27FC236}">
                  <a16:creationId xmlns:a16="http://schemas.microsoft.com/office/drawing/2014/main" id="{EE6F0E50-15B6-CB48-ABB4-4FF88450BBFB}"/>
                </a:ext>
              </a:extLst>
            </p:cNvPr>
            <p:cNvGrpSpPr/>
            <p:nvPr/>
          </p:nvGrpSpPr>
          <p:grpSpPr>
            <a:xfrm>
              <a:off x="1441196" y="5270041"/>
              <a:ext cx="784696" cy="255925"/>
              <a:chOff x="1441196" y="5270041"/>
              <a:chExt cx="784696" cy="255925"/>
            </a:xfrm>
          </p:grpSpPr>
          <p:sp>
            <p:nvSpPr>
              <p:cNvPr id="449" name="Freeform 1471">
                <a:extLst>
                  <a:ext uri="{FF2B5EF4-FFF2-40B4-BE49-F238E27FC236}">
                    <a16:creationId xmlns:a16="http://schemas.microsoft.com/office/drawing/2014/main" id="{D05B51E5-AABE-FA40-BA6A-61613B420FFB}"/>
                  </a:ext>
                </a:extLst>
              </p:cNvPr>
              <p:cNvSpPr/>
              <p:nvPr/>
            </p:nvSpPr>
            <p:spPr>
              <a:xfrm>
                <a:off x="1602753" y="5321151"/>
                <a:ext cx="1250" cy="49475"/>
              </a:xfrm>
              <a:custGeom>
                <a:avLst/>
                <a:gdLst>
                  <a:gd name="connsiteX0" fmla="*/ 0 w 1250"/>
                  <a:gd name="connsiteY0" fmla="*/ 49475 h 49475"/>
                  <a:gd name="connsiteX1" fmla="*/ 0 w 1250"/>
                  <a:gd name="connsiteY1" fmla="*/ 0 h 49475"/>
                </a:gdLst>
                <a:ahLst/>
                <a:cxnLst>
                  <a:cxn ang="0">
                    <a:pos x="connsiteX0" y="connsiteY0"/>
                  </a:cxn>
                  <a:cxn ang="0">
                    <a:pos x="connsiteX1" y="connsiteY1"/>
                  </a:cxn>
                </a:cxnLst>
                <a:rect l="l" t="t" r="r" b="b"/>
                <a:pathLst>
                  <a:path w="1250" h="49475">
                    <a:moveTo>
                      <a:pt x="0" y="49475"/>
                    </a:moveTo>
                    <a:lnTo>
                      <a:pt x="0" y="0"/>
                    </a:lnTo>
                  </a:path>
                </a:pathLst>
              </a:custGeom>
              <a:noFill/>
              <a:ln w="11430" cap="flat">
                <a:solidFill>
                  <a:srgbClr val="0072B2"/>
                </a:solidFill>
                <a:prstDash val="solid"/>
                <a:round/>
              </a:ln>
            </p:spPr>
            <p:txBody>
              <a:bodyPr rtlCol="0" anchor="ctr"/>
              <a:lstStyle/>
              <a:p>
                <a:endParaRPr lang="de-DE"/>
              </a:p>
            </p:txBody>
          </p:sp>
          <p:sp>
            <p:nvSpPr>
              <p:cNvPr id="450" name="Freeform 1472">
                <a:extLst>
                  <a:ext uri="{FF2B5EF4-FFF2-40B4-BE49-F238E27FC236}">
                    <a16:creationId xmlns:a16="http://schemas.microsoft.com/office/drawing/2014/main" id="{C21FCF17-E944-2C45-BE6C-F28FD8123542}"/>
                  </a:ext>
                </a:extLst>
              </p:cNvPr>
              <p:cNvSpPr/>
              <p:nvPr/>
            </p:nvSpPr>
            <p:spPr>
              <a:xfrm>
                <a:off x="1602753" y="5471540"/>
                <a:ext cx="1250" cy="51153"/>
              </a:xfrm>
              <a:custGeom>
                <a:avLst/>
                <a:gdLst>
                  <a:gd name="connsiteX0" fmla="*/ 0 w 1250"/>
                  <a:gd name="connsiteY0" fmla="*/ 0 h 51153"/>
                  <a:gd name="connsiteX1" fmla="*/ 0 w 1250"/>
                  <a:gd name="connsiteY1" fmla="*/ 51154 h 51153"/>
                </a:gdLst>
                <a:ahLst/>
                <a:cxnLst>
                  <a:cxn ang="0">
                    <a:pos x="connsiteX0" y="connsiteY0"/>
                  </a:cxn>
                  <a:cxn ang="0">
                    <a:pos x="connsiteX1" y="connsiteY1"/>
                  </a:cxn>
                </a:cxnLst>
                <a:rect l="l" t="t" r="r" b="b"/>
                <a:pathLst>
                  <a:path w="1250" h="51153">
                    <a:moveTo>
                      <a:pt x="0" y="0"/>
                    </a:moveTo>
                    <a:lnTo>
                      <a:pt x="0" y="51154"/>
                    </a:lnTo>
                  </a:path>
                </a:pathLst>
              </a:custGeom>
              <a:noFill/>
              <a:ln w="11430" cap="flat">
                <a:solidFill>
                  <a:srgbClr val="0072B2"/>
                </a:solidFill>
                <a:prstDash val="solid"/>
                <a:round/>
              </a:ln>
            </p:spPr>
            <p:txBody>
              <a:bodyPr rtlCol="0" anchor="ctr"/>
              <a:lstStyle/>
              <a:p>
                <a:endParaRPr lang="de-DE"/>
              </a:p>
            </p:txBody>
          </p:sp>
          <p:sp>
            <p:nvSpPr>
              <p:cNvPr id="451" name="Freeform 1473">
                <a:extLst>
                  <a:ext uri="{FF2B5EF4-FFF2-40B4-BE49-F238E27FC236}">
                    <a16:creationId xmlns:a16="http://schemas.microsoft.com/office/drawing/2014/main" id="{2A66152A-4E20-FE4A-9909-1FF6201500CC}"/>
                  </a:ext>
                </a:extLst>
              </p:cNvPr>
              <p:cNvSpPr/>
              <p:nvPr/>
            </p:nvSpPr>
            <p:spPr>
              <a:xfrm>
                <a:off x="1441196" y="5370626"/>
                <a:ext cx="323111" cy="100914"/>
              </a:xfrm>
              <a:custGeom>
                <a:avLst/>
                <a:gdLst>
                  <a:gd name="connsiteX0" fmla="*/ 0 w 323111"/>
                  <a:gd name="connsiteY0" fmla="*/ 0 h 100914"/>
                  <a:gd name="connsiteX1" fmla="*/ 0 w 323111"/>
                  <a:gd name="connsiteY1" fmla="*/ 100914 h 100914"/>
                  <a:gd name="connsiteX2" fmla="*/ 323111 w 323111"/>
                  <a:gd name="connsiteY2" fmla="*/ 100914 h 100914"/>
                  <a:gd name="connsiteX3" fmla="*/ 323111 w 323111"/>
                  <a:gd name="connsiteY3" fmla="*/ 0 h 100914"/>
                </a:gdLst>
                <a:ahLst/>
                <a:cxnLst>
                  <a:cxn ang="0">
                    <a:pos x="connsiteX0" y="connsiteY0"/>
                  </a:cxn>
                  <a:cxn ang="0">
                    <a:pos x="connsiteX1" y="connsiteY1"/>
                  </a:cxn>
                  <a:cxn ang="0">
                    <a:pos x="connsiteX2" y="connsiteY2"/>
                  </a:cxn>
                  <a:cxn ang="0">
                    <a:pos x="connsiteX3" y="connsiteY3"/>
                  </a:cxn>
                </a:cxnLst>
                <a:rect l="l" t="t" r="r" b="b"/>
                <a:pathLst>
                  <a:path w="323111" h="100914">
                    <a:moveTo>
                      <a:pt x="0" y="0"/>
                    </a:moveTo>
                    <a:lnTo>
                      <a:pt x="0" y="100914"/>
                    </a:lnTo>
                    <a:lnTo>
                      <a:pt x="323111" y="100914"/>
                    </a:lnTo>
                    <a:lnTo>
                      <a:pt x="323111" y="0"/>
                    </a:lnTo>
                    <a:close/>
                  </a:path>
                </a:pathLst>
              </a:custGeom>
              <a:noFill/>
              <a:ln w="11430" cap="rnd">
                <a:solidFill>
                  <a:srgbClr val="0072B2"/>
                </a:solidFill>
                <a:prstDash val="solid"/>
                <a:round/>
              </a:ln>
            </p:spPr>
            <p:txBody>
              <a:bodyPr rtlCol="0" anchor="ctr"/>
              <a:lstStyle/>
              <a:p>
                <a:endParaRPr lang="de-DE"/>
              </a:p>
            </p:txBody>
          </p:sp>
          <p:sp>
            <p:nvSpPr>
              <p:cNvPr id="452" name="Freeform 1474">
                <a:extLst>
                  <a:ext uri="{FF2B5EF4-FFF2-40B4-BE49-F238E27FC236}">
                    <a16:creationId xmlns:a16="http://schemas.microsoft.com/office/drawing/2014/main" id="{CB43478C-4E11-844D-B54F-FE6E3DE4C0F9}"/>
                  </a:ext>
                </a:extLst>
              </p:cNvPr>
              <p:cNvSpPr/>
              <p:nvPr/>
            </p:nvSpPr>
            <p:spPr>
              <a:xfrm>
                <a:off x="1441196" y="5431945"/>
                <a:ext cx="323111" cy="1665"/>
              </a:xfrm>
              <a:custGeom>
                <a:avLst/>
                <a:gdLst>
                  <a:gd name="connsiteX0" fmla="*/ 0 w 323111"/>
                  <a:gd name="connsiteY0" fmla="*/ 0 h 1665"/>
                  <a:gd name="connsiteX1" fmla="*/ 323111 w 323111"/>
                  <a:gd name="connsiteY1" fmla="*/ 0 h 1665"/>
                </a:gdLst>
                <a:ahLst/>
                <a:cxnLst>
                  <a:cxn ang="0">
                    <a:pos x="connsiteX0" y="connsiteY0"/>
                  </a:cxn>
                  <a:cxn ang="0">
                    <a:pos x="connsiteX1" y="connsiteY1"/>
                  </a:cxn>
                </a:cxnLst>
                <a:rect l="l" t="t" r="r" b="b"/>
                <a:pathLst>
                  <a:path w="323111" h="1665">
                    <a:moveTo>
                      <a:pt x="0" y="0"/>
                    </a:moveTo>
                    <a:lnTo>
                      <a:pt x="323111" y="0"/>
                    </a:lnTo>
                  </a:path>
                </a:pathLst>
              </a:custGeom>
              <a:noFill/>
              <a:ln w="11430" cap="flat">
                <a:solidFill>
                  <a:srgbClr val="0072B2"/>
                </a:solidFill>
                <a:prstDash val="solid"/>
                <a:round/>
              </a:ln>
            </p:spPr>
            <p:txBody>
              <a:bodyPr rtlCol="0" anchor="ctr"/>
              <a:lstStyle/>
              <a:p>
                <a:endParaRPr lang="de-DE"/>
              </a:p>
            </p:txBody>
          </p:sp>
          <p:sp>
            <p:nvSpPr>
              <p:cNvPr id="453" name="Freeform 1475">
                <a:extLst>
                  <a:ext uri="{FF2B5EF4-FFF2-40B4-BE49-F238E27FC236}">
                    <a16:creationId xmlns:a16="http://schemas.microsoft.com/office/drawing/2014/main" id="{905826A0-6EBA-964A-8769-729E319A44AE}"/>
                  </a:ext>
                </a:extLst>
              </p:cNvPr>
              <p:cNvSpPr/>
              <p:nvPr/>
            </p:nvSpPr>
            <p:spPr>
              <a:xfrm>
                <a:off x="2064336" y="5273327"/>
                <a:ext cx="1250" cy="70223"/>
              </a:xfrm>
              <a:custGeom>
                <a:avLst/>
                <a:gdLst>
                  <a:gd name="connsiteX0" fmla="*/ 0 w 1250"/>
                  <a:gd name="connsiteY0" fmla="*/ 70223 h 70223"/>
                  <a:gd name="connsiteX1" fmla="*/ 0 w 1250"/>
                  <a:gd name="connsiteY1" fmla="*/ 0 h 70223"/>
                </a:gdLst>
                <a:ahLst/>
                <a:cxnLst>
                  <a:cxn ang="0">
                    <a:pos x="connsiteX0" y="connsiteY0"/>
                  </a:cxn>
                  <a:cxn ang="0">
                    <a:pos x="connsiteX1" y="connsiteY1"/>
                  </a:cxn>
                </a:cxnLst>
                <a:rect l="l" t="t" r="r" b="b"/>
                <a:pathLst>
                  <a:path w="1250" h="70223">
                    <a:moveTo>
                      <a:pt x="0" y="70223"/>
                    </a:moveTo>
                    <a:lnTo>
                      <a:pt x="0" y="0"/>
                    </a:lnTo>
                  </a:path>
                </a:pathLst>
              </a:custGeom>
              <a:noFill/>
              <a:ln w="11430" cap="flat">
                <a:solidFill>
                  <a:srgbClr val="D55E00"/>
                </a:solidFill>
                <a:prstDash val="solid"/>
                <a:round/>
              </a:ln>
            </p:spPr>
            <p:txBody>
              <a:bodyPr rtlCol="0" anchor="ctr"/>
              <a:lstStyle/>
              <a:p>
                <a:endParaRPr lang="de-DE"/>
              </a:p>
            </p:txBody>
          </p:sp>
          <p:sp>
            <p:nvSpPr>
              <p:cNvPr id="454" name="Freeform 1476">
                <a:extLst>
                  <a:ext uri="{FF2B5EF4-FFF2-40B4-BE49-F238E27FC236}">
                    <a16:creationId xmlns:a16="http://schemas.microsoft.com/office/drawing/2014/main" id="{AEB76C8C-B544-E84E-8087-0F8294DA6447}"/>
                  </a:ext>
                </a:extLst>
              </p:cNvPr>
              <p:cNvSpPr/>
              <p:nvPr/>
            </p:nvSpPr>
            <p:spPr>
              <a:xfrm>
                <a:off x="2064336" y="5390703"/>
                <a:ext cx="1250" cy="35687"/>
              </a:xfrm>
              <a:custGeom>
                <a:avLst/>
                <a:gdLst>
                  <a:gd name="connsiteX0" fmla="*/ 0 w 1250"/>
                  <a:gd name="connsiteY0" fmla="*/ 0 h 35687"/>
                  <a:gd name="connsiteX1" fmla="*/ 0 w 1250"/>
                  <a:gd name="connsiteY1" fmla="*/ 35688 h 35687"/>
                </a:gdLst>
                <a:ahLst/>
                <a:cxnLst>
                  <a:cxn ang="0">
                    <a:pos x="connsiteX0" y="connsiteY0"/>
                  </a:cxn>
                  <a:cxn ang="0">
                    <a:pos x="connsiteX1" y="connsiteY1"/>
                  </a:cxn>
                </a:cxnLst>
                <a:rect l="l" t="t" r="r" b="b"/>
                <a:pathLst>
                  <a:path w="1250" h="35687">
                    <a:moveTo>
                      <a:pt x="0" y="0"/>
                    </a:moveTo>
                    <a:lnTo>
                      <a:pt x="0" y="35688"/>
                    </a:lnTo>
                  </a:path>
                </a:pathLst>
              </a:custGeom>
              <a:noFill/>
              <a:ln w="11430" cap="flat">
                <a:solidFill>
                  <a:srgbClr val="D55E00"/>
                </a:solidFill>
                <a:prstDash val="solid"/>
                <a:round/>
              </a:ln>
            </p:spPr>
            <p:txBody>
              <a:bodyPr rtlCol="0" anchor="ctr"/>
              <a:lstStyle/>
              <a:p>
                <a:endParaRPr lang="de-DE"/>
              </a:p>
            </p:txBody>
          </p:sp>
          <p:sp>
            <p:nvSpPr>
              <p:cNvPr id="455" name="Freeform 1477">
                <a:extLst>
                  <a:ext uri="{FF2B5EF4-FFF2-40B4-BE49-F238E27FC236}">
                    <a16:creationId xmlns:a16="http://schemas.microsoft.com/office/drawing/2014/main" id="{FA8B4BA4-BB71-DD48-9EF0-A0D916CBE579}"/>
                  </a:ext>
                </a:extLst>
              </p:cNvPr>
              <p:cNvSpPr/>
              <p:nvPr/>
            </p:nvSpPr>
            <p:spPr>
              <a:xfrm>
                <a:off x="1902783" y="5343550"/>
                <a:ext cx="323109" cy="47152"/>
              </a:xfrm>
              <a:custGeom>
                <a:avLst/>
                <a:gdLst>
                  <a:gd name="connsiteX0" fmla="*/ 0 w 323109"/>
                  <a:gd name="connsiteY0" fmla="*/ 0 h 47152"/>
                  <a:gd name="connsiteX1" fmla="*/ 0 w 323109"/>
                  <a:gd name="connsiteY1" fmla="*/ 47153 h 47152"/>
                  <a:gd name="connsiteX2" fmla="*/ 323110 w 323109"/>
                  <a:gd name="connsiteY2" fmla="*/ 47153 h 47152"/>
                  <a:gd name="connsiteX3" fmla="*/ 323110 w 323109"/>
                  <a:gd name="connsiteY3" fmla="*/ 0 h 47152"/>
                </a:gdLst>
                <a:ahLst/>
                <a:cxnLst>
                  <a:cxn ang="0">
                    <a:pos x="connsiteX0" y="connsiteY0"/>
                  </a:cxn>
                  <a:cxn ang="0">
                    <a:pos x="connsiteX1" y="connsiteY1"/>
                  </a:cxn>
                  <a:cxn ang="0">
                    <a:pos x="connsiteX2" y="connsiteY2"/>
                  </a:cxn>
                  <a:cxn ang="0">
                    <a:pos x="connsiteX3" y="connsiteY3"/>
                  </a:cxn>
                </a:cxnLst>
                <a:rect l="l" t="t" r="r" b="b"/>
                <a:pathLst>
                  <a:path w="323109" h="47152">
                    <a:moveTo>
                      <a:pt x="0" y="0"/>
                    </a:moveTo>
                    <a:lnTo>
                      <a:pt x="0" y="47153"/>
                    </a:lnTo>
                    <a:lnTo>
                      <a:pt x="323110" y="47153"/>
                    </a:lnTo>
                    <a:lnTo>
                      <a:pt x="323110" y="0"/>
                    </a:lnTo>
                    <a:close/>
                  </a:path>
                </a:pathLst>
              </a:custGeom>
              <a:noFill/>
              <a:ln w="11430" cap="rnd">
                <a:solidFill>
                  <a:srgbClr val="D55E00"/>
                </a:solidFill>
                <a:prstDash val="solid"/>
                <a:round/>
              </a:ln>
            </p:spPr>
            <p:txBody>
              <a:bodyPr rtlCol="0" anchor="ctr"/>
              <a:lstStyle/>
              <a:p>
                <a:endParaRPr lang="de-DE"/>
              </a:p>
            </p:txBody>
          </p:sp>
          <p:sp>
            <p:nvSpPr>
              <p:cNvPr id="456" name="Freeform 1478">
                <a:extLst>
                  <a:ext uri="{FF2B5EF4-FFF2-40B4-BE49-F238E27FC236}">
                    <a16:creationId xmlns:a16="http://schemas.microsoft.com/office/drawing/2014/main" id="{C42DFAA5-C973-5C43-BA5B-CBA48B40E8D8}"/>
                  </a:ext>
                </a:extLst>
              </p:cNvPr>
              <p:cNvSpPr/>
              <p:nvPr/>
            </p:nvSpPr>
            <p:spPr>
              <a:xfrm>
                <a:off x="1902783" y="5375302"/>
                <a:ext cx="323109" cy="1665"/>
              </a:xfrm>
              <a:custGeom>
                <a:avLst/>
                <a:gdLst>
                  <a:gd name="connsiteX0" fmla="*/ 0 w 323109"/>
                  <a:gd name="connsiteY0" fmla="*/ 0 h 1665"/>
                  <a:gd name="connsiteX1" fmla="*/ 323110 w 323109"/>
                  <a:gd name="connsiteY1" fmla="*/ 0 h 1665"/>
                </a:gdLst>
                <a:ahLst/>
                <a:cxnLst>
                  <a:cxn ang="0">
                    <a:pos x="connsiteX0" y="connsiteY0"/>
                  </a:cxn>
                  <a:cxn ang="0">
                    <a:pos x="connsiteX1" y="connsiteY1"/>
                  </a:cxn>
                </a:cxnLst>
                <a:rect l="l" t="t" r="r" b="b"/>
                <a:pathLst>
                  <a:path w="323109" h="1665">
                    <a:moveTo>
                      <a:pt x="0" y="0"/>
                    </a:moveTo>
                    <a:lnTo>
                      <a:pt x="323110" y="0"/>
                    </a:lnTo>
                  </a:path>
                </a:pathLst>
              </a:custGeom>
              <a:noFill/>
              <a:ln w="11430" cap="flat">
                <a:solidFill>
                  <a:srgbClr val="D55E00"/>
                </a:solidFill>
                <a:prstDash val="solid"/>
                <a:round/>
              </a:ln>
            </p:spPr>
            <p:txBody>
              <a:bodyPr rtlCol="0" anchor="ctr"/>
              <a:lstStyle/>
              <a:p>
                <a:endParaRPr lang="de-DE"/>
              </a:p>
            </p:txBody>
          </p:sp>
          <p:sp>
            <p:nvSpPr>
              <p:cNvPr id="457" name="Freeform 1479">
                <a:extLst>
                  <a:ext uri="{FF2B5EF4-FFF2-40B4-BE49-F238E27FC236}">
                    <a16:creationId xmlns:a16="http://schemas.microsoft.com/office/drawing/2014/main" id="{85261BEE-BDDB-984A-A7FC-91A82968E6FF}"/>
                  </a:ext>
                </a:extLst>
              </p:cNvPr>
              <p:cNvSpPr/>
              <p:nvPr/>
            </p:nvSpPr>
            <p:spPr>
              <a:xfrm>
                <a:off x="1624297" y="5363055"/>
                <a:ext cx="4887" cy="6512"/>
              </a:xfrm>
              <a:custGeom>
                <a:avLst/>
                <a:gdLst>
                  <a:gd name="connsiteX0" fmla="*/ 4888 w 4887"/>
                  <a:gd name="connsiteY0" fmla="*/ 3259 h 6512"/>
                  <a:gd name="connsiteX1" fmla="*/ 0 w 4887"/>
                  <a:gd name="connsiteY1" fmla="*/ 3259 h 6512"/>
                  <a:gd name="connsiteX2" fmla="*/ 4888 w 4887"/>
                  <a:gd name="connsiteY2" fmla="*/ 3259 h 6512"/>
                </a:gdLst>
                <a:ahLst/>
                <a:cxnLst>
                  <a:cxn ang="0">
                    <a:pos x="connsiteX0" y="connsiteY0"/>
                  </a:cxn>
                  <a:cxn ang="0">
                    <a:pos x="connsiteX1" y="connsiteY1"/>
                  </a:cxn>
                  <a:cxn ang="0">
                    <a:pos x="connsiteX2" y="connsiteY2"/>
                  </a:cxn>
                </a:cxnLst>
                <a:rect l="l" t="t" r="r" b="b"/>
                <a:pathLst>
                  <a:path w="4887" h="6512">
                    <a:moveTo>
                      <a:pt x="4888" y="3259"/>
                    </a:moveTo>
                    <a:cubicBezTo>
                      <a:pt x="4888" y="7597"/>
                      <a:pt x="0" y="7597"/>
                      <a:pt x="0" y="3259"/>
                    </a:cubicBezTo>
                    <a:cubicBezTo>
                      <a:pt x="0" y="-1086"/>
                      <a:pt x="4888" y="-1086"/>
                      <a:pt x="4888"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458" name="Freeform 1480">
                <a:extLst>
                  <a:ext uri="{FF2B5EF4-FFF2-40B4-BE49-F238E27FC236}">
                    <a16:creationId xmlns:a16="http://schemas.microsoft.com/office/drawing/2014/main" id="{3B0D79AC-342F-F646-A0B3-67A22D19B093}"/>
                  </a:ext>
                </a:extLst>
              </p:cNvPr>
              <p:cNvSpPr/>
              <p:nvPr/>
            </p:nvSpPr>
            <p:spPr>
              <a:xfrm>
                <a:off x="1646137" y="549962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0" name="Freeform 1481">
                <a:extLst>
                  <a:ext uri="{FF2B5EF4-FFF2-40B4-BE49-F238E27FC236}">
                    <a16:creationId xmlns:a16="http://schemas.microsoft.com/office/drawing/2014/main" id="{14547206-020C-A24C-9A69-CDDBD6881048}"/>
                  </a:ext>
                </a:extLst>
              </p:cNvPr>
              <p:cNvSpPr/>
              <p:nvPr/>
            </p:nvSpPr>
            <p:spPr>
              <a:xfrm>
                <a:off x="1587793" y="5439370"/>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1" name="Freeform 1482">
                <a:extLst>
                  <a:ext uri="{FF2B5EF4-FFF2-40B4-BE49-F238E27FC236}">
                    <a16:creationId xmlns:a16="http://schemas.microsoft.com/office/drawing/2014/main" id="{A3309D6A-63BF-B14E-85A6-508323FB33C3}"/>
                  </a:ext>
                </a:extLst>
              </p:cNvPr>
              <p:cNvSpPr/>
              <p:nvPr/>
            </p:nvSpPr>
            <p:spPr>
              <a:xfrm>
                <a:off x="1643755" y="5380354"/>
                <a:ext cx="4887" cy="6512"/>
              </a:xfrm>
              <a:custGeom>
                <a:avLst/>
                <a:gdLst>
                  <a:gd name="connsiteX0" fmla="*/ 4888 w 4887"/>
                  <a:gd name="connsiteY0" fmla="*/ 3253 h 6512"/>
                  <a:gd name="connsiteX1" fmla="*/ 0 w 4887"/>
                  <a:gd name="connsiteY1" fmla="*/ 3253 h 6512"/>
                  <a:gd name="connsiteX2" fmla="*/ 4888 w 4887"/>
                  <a:gd name="connsiteY2" fmla="*/ 3253 h 6512"/>
                </a:gdLst>
                <a:ahLst/>
                <a:cxnLst>
                  <a:cxn ang="0">
                    <a:pos x="connsiteX0" y="connsiteY0"/>
                  </a:cxn>
                  <a:cxn ang="0">
                    <a:pos x="connsiteX1" y="connsiteY1"/>
                  </a:cxn>
                  <a:cxn ang="0">
                    <a:pos x="connsiteX2" y="connsiteY2"/>
                  </a:cxn>
                </a:cxnLst>
                <a:rect l="l" t="t" r="r" b="b"/>
                <a:pathLst>
                  <a:path w="4887" h="6512">
                    <a:moveTo>
                      <a:pt x="4888" y="3253"/>
                    </a:moveTo>
                    <a:cubicBezTo>
                      <a:pt x="4888" y="7599"/>
                      <a:pt x="0" y="7599"/>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3" name="Freeform 1483">
                <a:extLst>
                  <a:ext uri="{FF2B5EF4-FFF2-40B4-BE49-F238E27FC236}">
                    <a16:creationId xmlns:a16="http://schemas.microsoft.com/office/drawing/2014/main" id="{FE96457C-4A43-144F-BA10-0B819F332940}"/>
                  </a:ext>
                </a:extLst>
              </p:cNvPr>
              <p:cNvSpPr/>
              <p:nvPr/>
            </p:nvSpPr>
            <p:spPr>
              <a:xfrm>
                <a:off x="1634751" y="5446804"/>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4" name="Freeform 1484">
                <a:extLst>
                  <a:ext uri="{FF2B5EF4-FFF2-40B4-BE49-F238E27FC236}">
                    <a16:creationId xmlns:a16="http://schemas.microsoft.com/office/drawing/2014/main" id="{FA71A95C-1D31-9D4B-ADDF-F101A53E67BB}"/>
                  </a:ext>
                </a:extLst>
              </p:cNvPr>
              <p:cNvSpPr/>
              <p:nvPr/>
            </p:nvSpPr>
            <p:spPr>
              <a:xfrm>
                <a:off x="1526762" y="5410129"/>
                <a:ext cx="4887" cy="6512"/>
              </a:xfrm>
              <a:custGeom>
                <a:avLst/>
                <a:gdLst>
                  <a:gd name="connsiteX0" fmla="*/ 4888 w 4887"/>
                  <a:gd name="connsiteY0" fmla="*/ 3253 h 6512"/>
                  <a:gd name="connsiteX1" fmla="*/ 0 w 4887"/>
                  <a:gd name="connsiteY1" fmla="*/ 3253 h 6512"/>
                  <a:gd name="connsiteX2" fmla="*/ 4888 w 4887"/>
                  <a:gd name="connsiteY2" fmla="*/ 3253 h 6512"/>
                </a:gdLst>
                <a:ahLst/>
                <a:cxnLst>
                  <a:cxn ang="0">
                    <a:pos x="connsiteX0" y="connsiteY0"/>
                  </a:cxn>
                  <a:cxn ang="0">
                    <a:pos x="connsiteX1" y="connsiteY1"/>
                  </a:cxn>
                  <a:cxn ang="0">
                    <a:pos x="connsiteX2" y="connsiteY2"/>
                  </a:cxn>
                </a:cxnLst>
                <a:rect l="l" t="t" r="r" b="b"/>
                <a:pathLst>
                  <a:path w="4887" h="6512">
                    <a:moveTo>
                      <a:pt x="4888" y="3253"/>
                    </a:moveTo>
                    <a:cubicBezTo>
                      <a:pt x="4888" y="7599"/>
                      <a:pt x="0" y="7599"/>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5" name="Freeform 1485">
                <a:extLst>
                  <a:ext uri="{FF2B5EF4-FFF2-40B4-BE49-F238E27FC236}">
                    <a16:creationId xmlns:a16="http://schemas.microsoft.com/office/drawing/2014/main" id="{FA6E1FC0-7CE9-4449-BADF-F8E19876FCD9}"/>
                  </a:ext>
                </a:extLst>
              </p:cNvPr>
              <p:cNvSpPr/>
              <p:nvPr/>
            </p:nvSpPr>
            <p:spPr>
              <a:xfrm>
                <a:off x="1510688" y="5418747"/>
                <a:ext cx="4887" cy="6511"/>
              </a:xfrm>
              <a:custGeom>
                <a:avLst/>
                <a:gdLst>
                  <a:gd name="connsiteX0" fmla="*/ 4888 w 4887"/>
                  <a:gd name="connsiteY0" fmla="*/ 3253 h 6511"/>
                  <a:gd name="connsiteX1" fmla="*/ 0 w 4887"/>
                  <a:gd name="connsiteY1" fmla="*/ 3253 h 6511"/>
                  <a:gd name="connsiteX2" fmla="*/ 4888 w 4887"/>
                  <a:gd name="connsiteY2" fmla="*/ 3253 h 6511"/>
                </a:gdLst>
                <a:ahLst/>
                <a:cxnLst>
                  <a:cxn ang="0">
                    <a:pos x="connsiteX0" y="connsiteY0"/>
                  </a:cxn>
                  <a:cxn ang="0">
                    <a:pos x="connsiteX1" y="connsiteY1"/>
                  </a:cxn>
                  <a:cxn ang="0">
                    <a:pos x="connsiteX2" y="connsiteY2"/>
                  </a:cxn>
                </a:cxnLst>
                <a:rect l="l" t="t" r="r" b="b"/>
                <a:pathLst>
                  <a:path w="4887" h="6511">
                    <a:moveTo>
                      <a:pt x="4888" y="3253"/>
                    </a:moveTo>
                    <a:cubicBezTo>
                      <a:pt x="4888" y="7597"/>
                      <a:pt x="0" y="7597"/>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7" name="Freeform 1486">
                <a:extLst>
                  <a:ext uri="{FF2B5EF4-FFF2-40B4-BE49-F238E27FC236}">
                    <a16:creationId xmlns:a16="http://schemas.microsoft.com/office/drawing/2014/main" id="{229C5897-84DE-264D-8EA6-A9DAEE8D3886}"/>
                  </a:ext>
                </a:extLst>
              </p:cNvPr>
              <p:cNvSpPr/>
              <p:nvPr/>
            </p:nvSpPr>
            <p:spPr>
              <a:xfrm>
                <a:off x="1585503" y="5354600"/>
                <a:ext cx="4887" cy="6512"/>
              </a:xfrm>
              <a:custGeom>
                <a:avLst/>
                <a:gdLst>
                  <a:gd name="connsiteX0" fmla="*/ 4887 w 4887"/>
                  <a:gd name="connsiteY0" fmla="*/ 3259 h 6512"/>
                  <a:gd name="connsiteX1" fmla="*/ 0 w 4887"/>
                  <a:gd name="connsiteY1" fmla="*/ 3259 h 6512"/>
                  <a:gd name="connsiteX2" fmla="*/ 4887 w 4887"/>
                  <a:gd name="connsiteY2" fmla="*/ 3259 h 6512"/>
                </a:gdLst>
                <a:ahLst/>
                <a:cxnLst>
                  <a:cxn ang="0">
                    <a:pos x="connsiteX0" y="connsiteY0"/>
                  </a:cxn>
                  <a:cxn ang="0">
                    <a:pos x="connsiteX1" y="connsiteY1"/>
                  </a:cxn>
                  <a:cxn ang="0">
                    <a:pos x="connsiteX2" y="connsiteY2"/>
                  </a:cxn>
                </a:cxnLst>
                <a:rect l="l" t="t" r="r" b="b"/>
                <a:pathLst>
                  <a:path w="4887" h="6512">
                    <a:moveTo>
                      <a:pt x="4887" y="3259"/>
                    </a:moveTo>
                    <a:cubicBezTo>
                      <a:pt x="4887" y="7597"/>
                      <a:pt x="0" y="7597"/>
                      <a:pt x="0" y="3259"/>
                    </a:cubicBezTo>
                    <a:cubicBezTo>
                      <a:pt x="0" y="-1086"/>
                      <a:pt x="4887" y="-1086"/>
                      <a:pt x="4887" y="3259"/>
                    </a:cubicBezTo>
                  </a:path>
                </a:pathLst>
              </a:custGeom>
              <a:solidFill>
                <a:srgbClr val="0072B2"/>
              </a:solidFill>
              <a:ln w="11430" cap="rnd">
                <a:solidFill>
                  <a:srgbClr val="0072B2"/>
                </a:solidFill>
                <a:prstDash val="solid"/>
                <a:round/>
              </a:ln>
            </p:spPr>
            <p:txBody>
              <a:bodyPr rtlCol="0" anchor="ctr"/>
              <a:lstStyle/>
              <a:p>
                <a:endParaRPr lang="de-DE"/>
              </a:p>
            </p:txBody>
          </p:sp>
          <p:sp>
            <p:nvSpPr>
              <p:cNvPr id="468" name="Freeform 1487">
                <a:extLst>
                  <a:ext uri="{FF2B5EF4-FFF2-40B4-BE49-F238E27FC236}">
                    <a16:creationId xmlns:a16="http://schemas.microsoft.com/office/drawing/2014/main" id="{155FE543-8EB8-0A46-97A3-4555BCE86E33}"/>
                  </a:ext>
                </a:extLst>
              </p:cNvPr>
              <p:cNvSpPr/>
              <p:nvPr/>
            </p:nvSpPr>
            <p:spPr>
              <a:xfrm>
                <a:off x="1593652" y="5317871"/>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70" name="Freeform 1488">
                <a:extLst>
                  <a:ext uri="{FF2B5EF4-FFF2-40B4-BE49-F238E27FC236}">
                    <a16:creationId xmlns:a16="http://schemas.microsoft.com/office/drawing/2014/main" id="{23CD3935-386F-524D-B71C-9C59239C76E4}"/>
                  </a:ext>
                </a:extLst>
              </p:cNvPr>
              <p:cNvSpPr/>
              <p:nvPr/>
            </p:nvSpPr>
            <p:spPr>
              <a:xfrm>
                <a:off x="1684057" y="5475468"/>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471" name="Freeform 1489">
                <a:extLst>
                  <a:ext uri="{FF2B5EF4-FFF2-40B4-BE49-F238E27FC236}">
                    <a16:creationId xmlns:a16="http://schemas.microsoft.com/office/drawing/2014/main" id="{31CF6C8F-C531-4844-8E51-33095BC939BE}"/>
                  </a:ext>
                </a:extLst>
              </p:cNvPr>
              <p:cNvSpPr/>
              <p:nvPr/>
            </p:nvSpPr>
            <p:spPr>
              <a:xfrm>
                <a:off x="1649208" y="5494298"/>
                <a:ext cx="4888" cy="6510"/>
              </a:xfrm>
              <a:custGeom>
                <a:avLst/>
                <a:gdLst>
                  <a:gd name="connsiteX0" fmla="*/ 4889 w 4888"/>
                  <a:gd name="connsiteY0" fmla="*/ 3258 h 6510"/>
                  <a:gd name="connsiteX1" fmla="*/ 0 w 4888"/>
                  <a:gd name="connsiteY1" fmla="*/ 3258 h 6510"/>
                  <a:gd name="connsiteX2" fmla="*/ 4889 w 4888"/>
                  <a:gd name="connsiteY2" fmla="*/ 3258 h 6510"/>
                </a:gdLst>
                <a:ahLst/>
                <a:cxnLst>
                  <a:cxn ang="0">
                    <a:pos x="connsiteX0" y="connsiteY0"/>
                  </a:cxn>
                  <a:cxn ang="0">
                    <a:pos x="connsiteX1" y="connsiteY1"/>
                  </a:cxn>
                  <a:cxn ang="0">
                    <a:pos x="connsiteX2" y="connsiteY2"/>
                  </a:cxn>
                </a:cxnLst>
                <a:rect l="l" t="t" r="r" b="b"/>
                <a:pathLst>
                  <a:path w="4888" h="6510">
                    <a:moveTo>
                      <a:pt x="4889" y="3258"/>
                    </a:moveTo>
                    <a:cubicBezTo>
                      <a:pt x="4889" y="7595"/>
                      <a:pt x="0" y="7595"/>
                      <a:pt x="0" y="3258"/>
                    </a:cubicBezTo>
                    <a:cubicBezTo>
                      <a:pt x="0" y="-1086"/>
                      <a:pt x="4889" y="-1086"/>
                      <a:pt x="4889" y="3258"/>
                    </a:cubicBezTo>
                  </a:path>
                </a:pathLst>
              </a:custGeom>
              <a:solidFill>
                <a:srgbClr val="0072B2"/>
              </a:solidFill>
              <a:ln w="11430" cap="rnd">
                <a:solidFill>
                  <a:srgbClr val="0072B2"/>
                </a:solidFill>
                <a:prstDash val="solid"/>
                <a:round/>
              </a:ln>
            </p:spPr>
            <p:txBody>
              <a:bodyPr rtlCol="0" anchor="ctr"/>
              <a:lstStyle/>
              <a:p>
                <a:endParaRPr lang="de-DE"/>
              </a:p>
            </p:txBody>
          </p:sp>
          <p:sp>
            <p:nvSpPr>
              <p:cNvPr id="472" name="Freeform 1490">
                <a:extLst>
                  <a:ext uri="{FF2B5EF4-FFF2-40B4-BE49-F238E27FC236}">
                    <a16:creationId xmlns:a16="http://schemas.microsoft.com/office/drawing/2014/main" id="{6AF9B5BF-C113-B142-8A4B-9502A96E45CF}"/>
                  </a:ext>
                </a:extLst>
              </p:cNvPr>
              <p:cNvSpPr/>
              <p:nvPr/>
            </p:nvSpPr>
            <p:spPr>
              <a:xfrm>
                <a:off x="1645854" y="5357382"/>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0072B2"/>
              </a:solidFill>
              <a:ln w="11430" cap="rnd">
                <a:solidFill>
                  <a:srgbClr val="0072B2"/>
                </a:solidFill>
                <a:prstDash val="solid"/>
                <a:round/>
              </a:ln>
            </p:spPr>
            <p:txBody>
              <a:bodyPr rtlCol="0" anchor="ctr"/>
              <a:lstStyle/>
              <a:p>
                <a:endParaRPr lang="de-DE"/>
              </a:p>
            </p:txBody>
          </p:sp>
          <p:sp>
            <p:nvSpPr>
              <p:cNvPr id="473" name="Freeform 1491">
                <a:extLst>
                  <a:ext uri="{FF2B5EF4-FFF2-40B4-BE49-F238E27FC236}">
                    <a16:creationId xmlns:a16="http://schemas.microsoft.com/office/drawing/2014/main" id="{5E02C4C8-90D6-CF40-B368-49A38FD1EA76}"/>
                  </a:ext>
                </a:extLst>
              </p:cNvPr>
              <p:cNvSpPr/>
              <p:nvPr/>
            </p:nvSpPr>
            <p:spPr>
              <a:xfrm>
                <a:off x="1646953" y="551945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74" name="Freeform 1492">
                <a:extLst>
                  <a:ext uri="{FF2B5EF4-FFF2-40B4-BE49-F238E27FC236}">
                    <a16:creationId xmlns:a16="http://schemas.microsoft.com/office/drawing/2014/main" id="{C5D857D5-7C9D-D146-923B-C5CC49F49C2F}"/>
                  </a:ext>
                </a:extLst>
              </p:cNvPr>
              <p:cNvSpPr/>
              <p:nvPr/>
            </p:nvSpPr>
            <p:spPr>
              <a:xfrm>
                <a:off x="1682441" y="543864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0072B2"/>
              </a:solidFill>
              <a:ln w="11430" cap="rnd">
                <a:solidFill>
                  <a:srgbClr val="0072B2"/>
                </a:solidFill>
                <a:prstDash val="solid"/>
                <a:round/>
              </a:ln>
            </p:spPr>
            <p:txBody>
              <a:bodyPr rtlCol="0" anchor="ctr"/>
              <a:lstStyle/>
              <a:p>
                <a:endParaRPr lang="de-DE"/>
              </a:p>
            </p:txBody>
          </p:sp>
          <p:sp>
            <p:nvSpPr>
              <p:cNvPr id="475" name="Freeform 1493">
                <a:extLst>
                  <a:ext uri="{FF2B5EF4-FFF2-40B4-BE49-F238E27FC236}">
                    <a16:creationId xmlns:a16="http://schemas.microsoft.com/office/drawing/2014/main" id="{6522B6BB-4D2E-5C40-BD6E-1DF700814106}"/>
                  </a:ext>
                </a:extLst>
              </p:cNvPr>
              <p:cNvSpPr/>
              <p:nvPr/>
            </p:nvSpPr>
            <p:spPr>
              <a:xfrm>
                <a:off x="2071552" y="5375653"/>
                <a:ext cx="4883" cy="6512"/>
              </a:xfrm>
              <a:custGeom>
                <a:avLst/>
                <a:gdLst>
                  <a:gd name="connsiteX0" fmla="*/ 4884 w 4883"/>
                  <a:gd name="connsiteY0" fmla="*/ 3258 h 6512"/>
                  <a:gd name="connsiteX1" fmla="*/ 0 w 4883"/>
                  <a:gd name="connsiteY1" fmla="*/ 3258 h 6512"/>
                  <a:gd name="connsiteX2" fmla="*/ 4884 w 4883"/>
                  <a:gd name="connsiteY2" fmla="*/ 3258 h 6512"/>
                </a:gdLst>
                <a:ahLst/>
                <a:cxnLst>
                  <a:cxn ang="0">
                    <a:pos x="connsiteX0" y="connsiteY0"/>
                  </a:cxn>
                  <a:cxn ang="0">
                    <a:pos x="connsiteX1" y="connsiteY1"/>
                  </a:cxn>
                  <a:cxn ang="0">
                    <a:pos x="connsiteX2" y="connsiteY2"/>
                  </a:cxn>
                </a:cxnLst>
                <a:rect l="l" t="t" r="r" b="b"/>
                <a:pathLst>
                  <a:path w="4883" h="6512">
                    <a:moveTo>
                      <a:pt x="4884" y="3258"/>
                    </a:moveTo>
                    <a:cubicBezTo>
                      <a:pt x="4884" y="7597"/>
                      <a:pt x="0" y="7597"/>
                      <a:pt x="0" y="3258"/>
                    </a:cubicBezTo>
                    <a:cubicBezTo>
                      <a:pt x="0" y="-1086"/>
                      <a:pt x="4884" y="-1086"/>
                      <a:pt x="4884"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476" name="Freeform 1494">
                <a:extLst>
                  <a:ext uri="{FF2B5EF4-FFF2-40B4-BE49-F238E27FC236}">
                    <a16:creationId xmlns:a16="http://schemas.microsoft.com/office/drawing/2014/main" id="{9181FBC6-A3C7-0546-BF6F-EE59A3E7090B}"/>
                  </a:ext>
                </a:extLst>
              </p:cNvPr>
              <p:cNvSpPr/>
              <p:nvPr/>
            </p:nvSpPr>
            <p:spPr>
              <a:xfrm>
                <a:off x="2098711" y="5368126"/>
                <a:ext cx="4882" cy="6507"/>
              </a:xfrm>
              <a:custGeom>
                <a:avLst/>
                <a:gdLst>
                  <a:gd name="connsiteX0" fmla="*/ 4883 w 4882"/>
                  <a:gd name="connsiteY0" fmla="*/ 3254 h 6507"/>
                  <a:gd name="connsiteX1" fmla="*/ 0 w 4882"/>
                  <a:gd name="connsiteY1" fmla="*/ 3254 h 6507"/>
                  <a:gd name="connsiteX2" fmla="*/ 4883 w 4882"/>
                  <a:gd name="connsiteY2" fmla="*/ 3254 h 6507"/>
                </a:gdLst>
                <a:ahLst/>
                <a:cxnLst>
                  <a:cxn ang="0">
                    <a:pos x="connsiteX0" y="connsiteY0"/>
                  </a:cxn>
                  <a:cxn ang="0">
                    <a:pos x="connsiteX1" y="connsiteY1"/>
                  </a:cxn>
                  <a:cxn ang="0">
                    <a:pos x="connsiteX2" y="connsiteY2"/>
                  </a:cxn>
                </a:cxnLst>
                <a:rect l="l" t="t" r="r" b="b"/>
                <a:pathLst>
                  <a:path w="4882" h="6507">
                    <a:moveTo>
                      <a:pt x="4883" y="3254"/>
                    </a:moveTo>
                    <a:cubicBezTo>
                      <a:pt x="4883" y="7592"/>
                      <a:pt x="0" y="7592"/>
                      <a:pt x="0" y="3254"/>
                    </a:cubicBezTo>
                    <a:cubicBezTo>
                      <a:pt x="0" y="-1085"/>
                      <a:pt x="4883" y="-1085"/>
                      <a:pt x="4883"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77" name="Freeform 1495">
                <a:extLst>
                  <a:ext uri="{FF2B5EF4-FFF2-40B4-BE49-F238E27FC236}">
                    <a16:creationId xmlns:a16="http://schemas.microsoft.com/office/drawing/2014/main" id="{4AE5EDA6-A201-B343-A492-C555B7391B69}"/>
                  </a:ext>
                </a:extLst>
              </p:cNvPr>
              <p:cNvSpPr/>
              <p:nvPr/>
            </p:nvSpPr>
            <p:spPr>
              <a:xfrm>
                <a:off x="2148501" y="5298977"/>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82" name="Freeform 1496">
                <a:extLst>
                  <a:ext uri="{FF2B5EF4-FFF2-40B4-BE49-F238E27FC236}">
                    <a16:creationId xmlns:a16="http://schemas.microsoft.com/office/drawing/2014/main" id="{76D67621-9340-B346-99D8-F54B43549DDD}"/>
                  </a:ext>
                </a:extLst>
              </p:cNvPr>
              <p:cNvSpPr/>
              <p:nvPr/>
            </p:nvSpPr>
            <p:spPr>
              <a:xfrm>
                <a:off x="2011064" y="5387074"/>
                <a:ext cx="4887" cy="6512"/>
              </a:xfrm>
              <a:custGeom>
                <a:avLst/>
                <a:gdLst>
                  <a:gd name="connsiteX0" fmla="*/ 4888 w 4887"/>
                  <a:gd name="connsiteY0" fmla="*/ 3258 h 6512"/>
                  <a:gd name="connsiteX1" fmla="*/ 0 w 4887"/>
                  <a:gd name="connsiteY1" fmla="*/ 3258 h 6512"/>
                  <a:gd name="connsiteX2" fmla="*/ 4888 w 4887"/>
                  <a:gd name="connsiteY2" fmla="*/ 3258 h 6512"/>
                </a:gdLst>
                <a:ahLst/>
                <a:cxnLst>
                  <a:cxn ang="0">
                    <a:pos x="connsiteX0" y="connsiteY0"/>
                  </a:cxn>
                  <a:cxn ang="0">
                    <a:pos x="connsiteX1" y="connsiteY1"/>
                  </a:cxn>
                  <a:cxn ang="0">
                    <a:pos x="connsiteX2" y="connsiteY2"/>
                  </a:cxn>
                </a:cxnLst>
                <a:rect l="l" t="t" r="r" b="b"/>
                <a:pathLst>
                  <a:path w="4887" h="6512">
                    <a:moveTo>
                      <a:pt x="4888" y="3258"/>
                    </a:moveTo>
                    <a:cubicBezTo>
                      <a:pt x="4888" y="7597"/>
                      <a:pt x="0" y="7597"/>
                      <a:pt x="0" y="3258"/>
                    </a:cubicBezTo>
                    <a:cubicBezTo>
                      <a:pt x="0" y="-1086"/>
                      <a:pt x="4888" y="-1086"/>
                      <a:pt x="4888"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484" name="Freeform 1497">
                <a:extLst>
                  <a:ext uri="{FF2B5EF4-FFF2-40B4-BE49-F238E27FC236}">
                    <a16:creationId xmlns:a16="http://schemas.microsoft.com/office/drawing/2014/main" id="{19D01E07-F066-9A43-BED2-5E6CC385E521}"/>
                  </a:ext>
                </a:extLst>
              </p:cNvPr>
              <p:cNvSpPr/>
              <p:nvPr/>
            </p:nvSpPr>
            <p:spPr>
              <a:xfrm>
                <a:off x="2111035" y="5391241"/>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85" name="Freeform 1498">
                <a:extLst>
                  <a:ext uri="{FF2B5EF4-FFF2-40B4-BE49-F238E27FC236}">
                    <a16:creationId xmlns:a16="http://schemas.microsoft.com/office/drawing/2014/main" id="{B82D2438-E347-BE45-860F-8E5CBA89A8AC}"/>
                  </a:ext>
                </a:extLst>
              </p:cNvPr>
              <p:cNvSpPr/>
              <p:nvPr/>
            </p:nvSpPr>
            <p:spPr>
              <a:xfrm>
                <a:off x="2076885" y="5391306"/>
                <a:ext cx="4887" cy="6512"/>
              </a:xfrm>
              <a:custGeom>
                <a:avLst/>
                <a:gdLst>
                  <a:gd name="connsiteX0" fmla="*/ 4887 w 4887"/>
                  <a:gd name="connsiteY0" fmla="*/ 3254 h 6512"/>
                  <a:gd name="connsiteX1" fmla="*/ 0 w 4887"/>
                  <a:gd name="connsiteY1" fmla="*/ 3254 h 6512"/>
                  <a:gd name="connsiteX2" fmla="*/ 4887 w 4887"/>
                  <a:gd name="connsiteY2" fmla="*/ 3254 h 6512"/>
                </a:gdLst>
                <a:ahLst/>
                <a:cxnLst>
                  <a:cxn ang="0">
                    <a:pos x="connsiteX0" y="connsiteY0"/>
                  </a:cxn>
                  <a:cxn ang="0">
                    <a:pos x="connsiteX1" y="connsiteY1"/>
                  </a:cxn>
                  <a:cxn ang="0">
                    <a:pos x="connsiteX2" y="connsiteY2"/>
                  </a:cxn>
                </a:cxnLst>
                <a:rect l="l" t="t" r="r" b="b"/>
                <a:pathLst>
                  <a:path w="4887" h="6512">
                    <a:moveTo>
                      <a:pt x="4887" y="3254"/>
                    </a:moveTo>
                    <a:cubicBezTo>
                      <a:pt x="4887" y="7598"/>
                      <a:pt x="0" y="7598"/>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492" name="Freeform 1499">
                <a:extLst>
                  <a:ext uri="{FF2B5EF4-FFF2-40B4-BE49-F238E27FC236}">
                    <a16:creationId xmlns:a16="http://schemas.microsoft.com/office/drawing/2014/main" id="{C28F2B5A-0806-1941-9936-1221E1685B53}"/>
                  </a:ext>
                </a:extLst>
              </p:cNvPr>
              <p:cNvSpPr/>
              <p:nvPr/>
            </p:nvSpPr>
            <p:spPr>
              <a:xfrm>
                <a:off x="2002084" y="542316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93" name="Freeform 1500">
                <a:extLst>
                  <a:ext uri="{FF2B5EF4-FFF2-40B4-BE49-F238E27FC236}">
                    <a16:creationId xmlns:a16="http://schemas.microsoft.com/office/drawing/2014/main" id="{25B85840-35E1-4F43-8A18-418D0D9423A3}"/>
                  </a:ext>
                </a:extLst>
              </p:cNvPr>
              <p:cNvSpPr/>
              <p:nvPr/>
            </p:nvSpPr>
            <p:spPr>
              <a:xfrm>
                <a:off x="2047715" y="5388679"/>
                <a:ext cx="4887" cy="6507"/>
              </a:xfrm>
              <a:custGeom>
                <a:avLst/>
                <a:gdLst>
                  <a:gd name="connsiteX0" fmla="*/ 4887 w 4887"/>
                  <a:gd name="connsiteY0" fmla="*/ 3253 h 6507"/>
                  <a:gd name="connsiteX1" fmla="*/ 0 w 4887"/>
                  <a:gd name="connsiteY1" fmla="*/ 3253 h 6507"/>
                  <a:gd name="connsiteX2" fmla="*/ 4887 w 4887"/>
                  <a:gd name="connsiteY2" fmla="*/ 3253 h 6507"/>
                </a:gdLst>
                <a:ahLst/>
                <a:cxnLst>
                  <a:cxn ang="0">
                    <a:pos x="connsiteX0" y="connsiteY0"/>
                  </a:cxn>
                  <a:cxn ang="0">
                    <a:pos x="connsiteX1" y="connsiteY1"/>
                  </a:cxn>
                  <a:cxn ang="0">
                    <a:pos x="connsiteX2" y="connsiteY2"/>
                  </a:cxn>
                </a:cxnLst>
                <a:rect l="l" t="t" r="r" b="b"/>
                <a:pathLst>
                  <a:path w="4887" h="6507">
                    <a:moveTo>
                      <a:pt x="4887" y="3253"/>
                    </a:moveTo>
                    <a:cubicBezTo>
                      <a:pt x="4887" y="7592"/>
                      <a:pt x="0" y="7592"/>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498" name="Freeform 1501">
                <a:extLst>
                  <a:ext uri="{FF2B5EF4-FFF2-40B4-BE49-F238E27FC236}">
                    <a16:creationId xmlns:a16="http://schemas.microsoft.com/office/drawing/2014/main" id="{DCD9DB74-C3CE-E641-9C66-46369E2D4A52}"/>
                  </a:ext>
                </a:extLst>
              </p:cNvPr>
              <p:cNvSpPr/>
              <p:nvPr/>
            </p:nvSpPr>
            <p:spPr>
              <a:xfrm>
                <a:off x="2030791" y="5352465"/>
                <a:ext cx="4887" cy="6512"/>
              </a:xfrm>
              <a:custGeom>
                <a:avLst/>
                <a:gdLst>
                  <a:gd name="connsiteX0" fmla="*/ 4887 w 4887"/>
                  <a:gd name="connsiteY0" fmla="*/ 3253 h 6512"/>
                  <a:gd name="connsiteX1" fmla="*/ 0 w 4887"/>
                  <a:gd name="connsiteY1" fmla="*/ 3253 h 6512"/>
                  <a:gd name="connsiteX2" fmla="*/ 4887 w 4887"/>
                  <a:gd name="connsiteY2" fmla="*/ 3253 h 6512"/>
                </a:gdLst>
                <a:ahLst/>
                <a:cxnLst>
                  <a:cxn ang="0">
                    <a:pos x="connsiteX0" y="connsiteY0"/>
                  </a:cxn>
                  <a:cxn ang="0">
                    <a:pos x="connsiteX1" y="connsiteY1"/>
                  </a:cxn>
                  <a:cxn ang="0">
                    <a:pos x="connsiteX2" y="connsiteY2"/>
                  </a:cxn>
                </a:cxnLst>
                <a:rect l="l" t="t" r="r" b="b"/>
                <a:pathLst>
                  <a:path w="4887" h="6512">
                    <a:moveTo>
                      <a:pt x="4887" y="3253"/>
                    </a:moveTo>
                    <a:cubicBezTo>
                      <a:pt x="4887" y="7599"/>
                      <a:pt x="0" y="7599"/>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0" name="Freeform 1502">
                <a:extLst>
                  <a:ext uri="{FF2B5EF4-FFF2-40B4-BE49-F238E27FC236}">
                    <a16:creationId xmlns:a16="http://schemas.microsoft.com/office/drawing/2014/main" id="{F1934FBA-E1E1-5243-B348-7814E1E75943}"/>
                  </a:ext>
                </a:extLst>
              </p:cNvPr>
              <p:cNvSpPr/>
              <p:nvPr/>
            </p:nvSpPr>
            <p:spPr>
              <a:xfrm>
                <a:off x="1972285" y="5384626"/>
                <a:ext cx="4883" cy="6507"/>
              </a:xfrm>
              <a:custGeom>
                <a:avLst/>
                <a:gdLst>
                  <a:gd name="connsiteX0" fmla="*/ 4884 w 4883"/>
                  <a:gd name="connsiteY0" fmla="*/ 3254 h 6507"/>
                  <a:gd name="connsiteX1" fmla="*/ 0 w 4883"/>
                  <a:gd name="connsiteY1" fmla="*/ 3254 h 6507"/>
                  <a:gd name="connsiteX2" fmla="*/ 4884 w 4883"/>
                  <a:gd name="connsiteY2" fmla="*/ 3254 h 6507"/>
                </a:gdLst>
                <a:ahLst/>
                <a:cxnLst>
                  <a:cxn ang="0">
                    <a:pos x="connsiteX0" y="connsiteY0"/>
                  </a:cxn>
                  <a:cxn ang="0">
                    <a:pos x="connsiteX1" y="connsiteY1"/>
                  </a:cxn>
                  <a:cxn ang="0">
                    <a:pos x="connsiteX2" y="connsiteY2"/>
                  </a:cxn>
                </a:cxnLst>
                <a:rect l="l" t="t" r="r" b="b"/>
                <a:pathLst>
                  <a:path w="4883" h="6507">
                    <a:moveTo>
                      <a:pt x="4884" y="3254"/>
                    </a:moveTo>
                    <a:cubicBezTo>
                      <a:pt x="4884" y="7592"/>
                      <a:pt x="0" y="7592"/>
                      <a:pt x="0" y="3254"/>
                    </a:cubicBezTo>
                    <a:cubicBezTo>
                      <a:pt x="0" y="-1085"/>
                      <a:pt x="4884" y="-1085"/>
                      <a:pt x="4884"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1" name="Freeform 1503">
                <a:extLst>
                  <a:ext uri="{FF2B5EF4-FFF2-40B4-BE49-F238E27FC236}">
                    <a16:creationId xmlns:a16="http://schemas.microsoft.com/office/drawing/2014/main" id="{215BA6DB-0BD4-9D42-808B-671BA8745A72}"/>
                  </a:ext>
                </a:extLst>
              </p:cNvPr>
              <p:cNvSpPr/>
              <p:nvPr/>
            </p:nvSpPr>
            <p:spPr>
              <a:xfrm>
                <a:off x="2042515" y="5385147"/>
                <a:ext cx="4887" cy="6512"/>
              </a:xfrm>
              <a:custGeom>
                <a:avLst/>
                <a:gdLst>
                  <a:gd name="connsiteX0" fmla="*/ 4887 w 4887"/>
                  <a:gd name="connsiteY0" fmla="*/ 3253 h 6512"/>
                  <a:gd name="connsiteX1" fmla="*/ 0 w 4887"/>
                  <a:gd name="connsiteY1" fmla="*/ 3253 h 6512"/>
                  <a:gd name="connsiteX2" fmla="*/ 4887 w 4887"/>
                  <a:gd name="connsiteY2" fmla="*/ 3253 h 6512"/>
                </a:gdLst>
                <a:ahLst/>
                <a:cxnLst>
                  <a:cxn ang="0">
                    <a:pos x="connsiteX0" y="connsiteY0"/>
                  </a:cxn>
                  <a:cxn ang="0">
                    <a:pos x="connsiteX1" y="connsiteY1"/>
                  </a:cxn>
                  <a:cxn ang="0">
                    <a:pos x="connsiteX2" y="connsiteY2"/>
                  </a:cxn>
                </a:cxnLst>
                <a:rect l="l" t="t" r="r" b="b"/>
                <a:pathLst>
                  <a:path w="4887" h="6512">
                    <a:moveTo>
                      <a:pt x="4887" y="3253"/>
                    </a:moveTo>
                    <a:cubicBezTo>
                      <a:pt x="4887" y="7599"/>
                      <a:pt x="0" y="7599"/>
                      <a:pt x="0" y="3253"/>
                    </a:cubicBezTo>
                    <a:cubicBezTo>
                      <a:pt x="0" y="-1084"/>
                      <a:pt x="4887" y="-1084"/>
                      <a:pt x="4887"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2" name="Freeform 1504">
                <a:extLst>
                  <a:ext uri="{FF2B5EF4-FFF2-40B4-BE49-F238E27FC236}">
                    <a16:creationId xmlns:a16="http://schemas.microsoft.com/office/drawing/2014/main" id="{D0226BA9-3DCC-0244-AE25-631FAC3BBC43}"/>
                  </a:ext>
                </a:extLst>
              </p:cNvPr>
              <p:cNvSpPr/>
              <p:nvPr/>
            </p:nvSpPr>
            <p:spPr>
              <a:xfrm>
                <a:off x="2053222" y="5378747"/>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3" name="Freeform 1505">
                <a:extLst>
                  <a:ext uri="{FF2B5EF4-FFF2-40B4-BE49-F238E27FC236}">
                    <a16:creationId xmlns:a16="http://schemas.microsoft.com/office/drawing/2014/main" id="{ECC7BDA7-C22B-9045-8925-2D2AD333ABFC}"/>
                  </a:ext>
                </a:extLst>
              </p:cNvPr>
              <p:cNvSpPr/>
              <p:nvPr/>
            </p:nvSpPr>
            <p:spPr>
              <a:xfrm>
                <a:off x="2093891" y="5270041"/>
                <a:ext cx="4883" cy="6507"/>
              </a:xfrm>
              <a:custGeom>
                <a:avLst/>
                <a:gdLst>
                  <a:gd name="connsiteX0" fmla="*/ 4884 w 4883"/>
                  <a:gd name="connsiteY0" fmla="*/ 3253 h 6507"/>
                  <a:gd name="connsiteX1" fmla="*/ 0 w 4883"/>
                  <a:gd name="connsiteY1" fmla="*/ 3253 h 6507"/>
                  <a:gd name="connsiteX2" fmla="*/ 4884 w 4883"/>
                  <a:gd name="connsiteY2" fmla="*/ 3253 h 6507"/>
                </a:gdLst>
                <a:ahLst/>
                <a:cxnLst>
                  <a:cxn ang="0">
                    <a:pos x="connsiteX0" y="connsiteY0"/>
                  </a:cxn>
                  <a:cxn ang="0">
                    <a:pos x="connsiteX1" y="connsiteY1"/>
                  </a:cxn>
                  <a:cxn ang="0">
                    <a:pos x="connsiteX2" y="connsiteY2"/>
                  </a:cxn>
                </a:cxnLst>
                <a:rect l="l" t="t" r="r" b="b"/>
                <a:pathLst>
                  <a:path w="4883" h="6507">
                    <a:moveTo>
                      <a:pt x="4884" y="3253"/>
                    </a:moveTo>
                    <a:cubicBezTo>
                      <a:pt x="4884" y="7592"/>
                      <a:pt x="0" y="7592"/>
                      <a:pt x="0" y="3253"/>
                    </a:cubicBezTo>
                    <a:cubicBezTo>
                      <a:pt x="0" y="-1084"/>
                      <a:pt x="4884" y="-1084"/>
                      <a:pt x="4884"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4" name="Freeform 1506">
                <a:extLst>
                  <a:ext uri="{FF2B5EF4-FFF2-40B4-BE49-F238E27FC236}">
                    <a16:creationId xmlns:a16="http://schemas.microsoft.com/office/drawing/2014/main" id="{9C6F8883-215E-D245-B56D-22C6CF0E37B1}"/>
                  </a:ext>
                </a:extLst>
              </p:cNvPr>
              <p:cNvSpPr/>
              <p:nvPr/>
            </p:nvSpPr>
            <p:spPr>
              <a:xfrm>
                <a:off x="1990527" y="5315863"/>
                <a:ext cx="4887" cy="6511"/>
              </a:xfrm>
              <a:custGeom>
                <a:avLst/>
                <a:gdLst>
                  <a:gd name="connsiteX0" fmla="*/ 4887 w 4887"/>
                  <a:gd name="connsiteY0" fmla="*/ 3258 h 6511"/>
                  <a:gd name="connsiteX1" fmla="*/ 0 w 4887"/>
                  <a:gd name="connsiteY1" fmla="*/ 3258 h 6511"/>
                  <a:gd name="connsiteX2" fmla="*/ 4887 w 4887"/>
                  <a:gd name="connsiteY2" fmla="*/ 3258 h 6511"/>
                </a:gdLst>
                <a:ahLst/>
                <a:cxnLst>
                  <a:cxn ang="0">
                    <a:pos x="connsiteX0" y="connsiteY0"/>
                  </a:cxn>
                  <a:cxn ang="0">
                    <a:pos x="connsiteX1" y="connsiteY1"/>
                  </a:cxn>
                  <a:cxn ang="0">
                    <a:pos x="connsiteX2" y="connsiteY2"/>
                  </a:cxn>
                </a:cxnLst>
                <a:rect l="l" t="t" r="r" b="b"/>
                <a:pathLst>
                  <a:path w="4887" h="6511">
                    <a:moveTo>
                      <a:pt x="4887" y="3258"/>
                    </a:moveTo>
                    <a:cubicBezTo>
                      <a:pt x="4887" y="7595"/>
                      <a:pt x="0" y="7595"/>
                      <a:pt x="0" y="3258"/>
                    </a:cubicBezTo>
                    <a:cubicBezTo>
                      <a:pt x="0" y="-1086"/>
                      <a:pt x="4887" y="-1086"/>
                      <a:pt x="4887"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5" name="Freeform 1507">
                <a:extLst>
                  <a:ext uri="{FF2B5EF4-FFF2-40B4-BE49-F238E27FC236}">
                    <a16:creationId xmlns:a16="http://schemas.microsoft.com/office/drawing/2014/main" id="{578E1E80-16BD-2145-8834-25BB3EC2C099}"/>
                  </a:ext>
                </a:extLst>
              </p:cNvPr>
              <p:cNvSpPr/>
              <p:nvPr/>
            </p:nvSpPr>
            <p:spPr>
              <a:xfrm>
                <a:off x="2091928" y="5344465"/>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6" name="Freeform 1508">
                <a:extLst>
                  <a:ext uri="{FF2B5EF4-FFF2-40B4-BE49-F238E27FC236}">
                    <a16:creationId xmlns:a16="http://schemas.microsoft.com/office/drawing/2014/main" id="{8130D76E-705D-9640-AC3D-CA757B59A1D3}"/>
                  </a:ext>
                </a:extLst>
              </p:cNvPr>
              <p:cNvSpPr/>
              <p:nvPr/>
            </p:nvSpPr>
            <p:spPr>
              <a:xfrm>
                <a:off x="2101900" y="5327861"/>
                <a:ext cx="4882" cy="6511"/>
              </a:xfrm>
              <a:custGeom>
                <a:avLst/>
                <a:gdLst>
                  <a:gd name="connsiteX0" fmla="*/ 4883 w 4882"/>
                  <a:gd name="connsiteY0" fmla="*/ 3253 h 6511"/>
                  <a:gd name="connsiteX1" fmla="*/ 0 w 4882"/>
                  <a:gd name="connsiteY1" fmla="*/ 3253 h 6511"/>
                  <a:gd name="connsiteX2" fmla="*/ 4883 w 4882"/>
                  <a:gd name="connsiteY2" fmla="*/ 3253 h 6511"/>
                </a:gdLst>
                <a:ahLst/>
                <a:cxnLst>
                  <a:cxn ang="0">
                    <a:pos x="connsiteX0" y="connsiteY0"/>
                  </a:cxn>
                  <a:cxn ang="0">
                    <a:pos x="connsiteX1" y="connsiteY1"/>
                  </a:cxn>
                  <a:cxn ang="0">
                    <a:pos x="connsiteX2" y="connsiteY2"/>
                  </a:cxn>
                </a:cxnLst>
                <a:rect l="l" t="t" r="r" b="b"/>
                <a:pathLst>
                  <a:path w="4882" h="6511">
                    <a:moveTo>
                      <a:pt x="4883" y="3253"/>
                    </a:moveTo>
                    <a:cubicBezTo>
                      <a:pt x="4883" y="7597"/>
                      <a:pt x="0" y="7597"/>
                      <a:pt x="0" y="3253"/>
                    </a:cubicBezTo>
                    <a:cubicBezTo>
                      <a:pt x="0" y="-1084"/>
                      <a:pt x="4883" y="-1084"/>
                      <a:pt x="4883"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7" name="Freeform 1509">
                <a:extLst>
                  <a:ext uri="{FF2B5EF4-FFF2-40B4-BE49-F238E27FC236}">
                    <a16:creationId xmlns:a16="http://schemas.microsoft.com/office/drawing/2014/main" id="{0EA10B2F-4A55-034F-BA44-68F6C5C1B5D3}"/>
                  </a:ext>
                </a:extLst>
              </p:cNvPr>
              <p:cNvSpPr/>
              <p:nvPr/>
            </p:nvSpPr>
            <p:spPr>
              <a:xfrm>
                <a:off x="2078286" y="5421439"/>
                <a:ext cx="4887" cy="6507"/>
              </a:xfrm>
              <a:custGeom>
                <a:avLst/>
                <a:gdLst>
                  <a:gd name="connsiteX0" fmla="*/ 4888 w 4887"/>
                  <a:gd name="connsiteY0" fmla="*/ 3253 h 6507"/>
                  <a:gd name="connsiteX1" fmla="*/ 0 w 4887"/>
                  <a:gd name="connsiteY1" fmla="*/ 3253 h 6507"/>
                  <a:gd name="connsiteX2" fmla="*/ 4888 w 4887"/>
                  <a:gd name="connsiteY2" fmla="*/ 3253 h 6507"/>
                </a:gdLst>
                <a:ahLst/>
                <a:cxnLst>
                  <a:cxn ang="0">
                    <a:pos x="connsiteX0" y="connsiteY0"/>
                  </a:cxn>
                  <a:cxn ang="0">
                    <a:pos x="connsiteX1" y="connsiteY1"/>
                  </a:cxn>
                  <a:cxn ang="0">
                    <a:pos x="connsiteX2" y="connsiteY2"/>
                  </a:cxn>
                </a:cxnLst>
                <a:rect l="l" t="t" r="r" b="b"/>
                <a:pathLst>
                  <a:path w="4887" h="6507">
                    <a:moveTo>
                      <a:pt x="4888" y="3253"/>
                    </a:moveTo>
                    <a:cubicBezTo>
                      <a:pt x="4888" y="7592"/>
                      <a:pt x="0" y="7592"/>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8" name="Freeform 1510">
                <a:extLst>
                  <a:ext uri="{FF2B5EF4-FFF2-40B4-BE49-F238E27FC236}">
                    <a16:creationId xmlns:a16="http://schemas.microsoft.com/office/drawing/2014/main" id="{D93E4576-BE13-5A4F-A610-E77FB9A5301F}"/>
                  </a:ext>
                </a:extLst>
              </p:cNvPr>
              <p:cNvSpPr/>
              <p:nvPr/>
            </p:nvSpPr>
            <p:spPr>
              <a:xfrm>
                <a:off x="2029404" y="5365486"/>
                <a:ext cx="4887" cy="6512"/>
              </a:xfrm>
              <a:custGeom>
                <a:avLst/>
                <a:gdLst>
                  <a:gd name="connsiteX0" fmla="*/ 4888 w 4887"/>
                  <a:gd name="connsiteY0" fmla="*/ 3254 h 6512"/>
                  <a:gd name="connsiteX1" fmla="*/ 0 w 4887"/>
                  <a:gd name="connsiteY1" fmla="*/ 3254 h 6512"/>
                  <a:gd name="connsiteX2" fmla="*/ 4888 w 4887"/>
                  <a:gd name="connsiteY2" fmla="*/ 3254 h 6512"/>
                </a:gdLst>
                <a:ahLst/>
                <a:cxnLst>
                  <a:cxn ang="0">
                    <a:pos x="connsiteX0" y="connsiteY0"/>
                  </a:cxn>
                  <a:cxn ang="0">
                    <a:pos x="connsiteX1" y="connsiteY1"/>
                  </a:cxn>
                  <a:cxn ang="0">
                    <a:pos x="connsiteX2" y="connsiteY2"/>
                  </a:cxn>
                </a:cxnLst>
                <a:rect l="l" t="t" r="r" b="b"/>
                <a:pathLst>
                  <a:path w="4887" h="6512">
                    <a:moveTo>
                      <a:pt x="4888" y="3254"/>
                    </a:moveTo>
                    <a:cubicBezTo>
                      <a:pt x="4888" y="7598"/>
                      <a:pt x="0" y="7598"/>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09" name="Freeform 1511">
                <a:extLst>
                  <a:ext uri="{FF2B5EF4-FFF2-40B4-BE49-F238E27FC236}">
                    <a16:creationId xmlns:a16="http://schemas.microsoft.com/office/drawing/2014/main" id="{D9C90727-FA63-F349-8CEB-DBB577B571C6}"/>
                  </a:ext>
                </a:extLst>
              </p:cNvPr>
              <p:cNvSpPr/>
              <p:nvPr/>
            </p:nvSpPr>
            <p:spPr>
              <a:xfrm>
                <a:off x="2047802" y="5393539"/>
                <a:ext cx="4883" cy="6512"/>
              </a:xfrm>
              <a:custGeom>
                <a:avLst/>
                <a:gdLst>
                  <a:gd name="connsiteX0" fmla="*/ 4884 w 4883"/>
                  <a:gd name="connsiteY0" fmla="*/ 3258 h 6512"/>
                  <a:gd name="connsiteX1" fmla="*/ 0 w 4883"/>
                  <a:gd name="connsiteY1" fmla="*/ 3258 h 6512"/>
                  <a:gd name="connsiteX2" fmla="*/ 4884 w 4883"/>
                  <a:gd name="connsiteY2" fmla="*/ 3258 h 6512"/>
                </a:gdLst>
                <a:ahLst/>
                <a:cxnLst>
                  <a:cxn ang="0">
                    <a:pos x="connsiteX0" y="connsiteY0"/>
                  </a:cxn>
                  <a:cxn ang="0">
                    <a:pos x="connsiteX1" y="connsiteY1"/>
                  </a:cxn>
                  <a:cxn ang="0">
                    <a:pos x="connsiteX2" y="connsiteY2"/>
                  </a:cxn>
                </a:cxnLst>
                <a:rect l="l" t="t" r="r" b="b"/>
                <a:pathLst>
                  <a:path w="4883" h="6512">
                    <a:moveTo>
                      <a:pt x="4884" y="3258"/>
                    </a:moveTo>
                    <a:cubicBezTo>
                      <a:pt x="4884" y="7597"/>
                      <a:pt x="0" y="7597"/>
                      <a:pt x="0" y="3258"/>
                    </a:cubicBezTo>
                    <a:cubicBezTo>
                      <a:pt x="0" y="-1086"/>
                      <a:pt x="4884" y="-1086"/>
                      <a:pt x="4884" y="3258"/>
                    </a:cubicBezTo>
                  </a:path>
                </a:pathLst>
              </a:custGeom>
              <a:solidFill>
                <a:srgbClr val="D55E00"/>
              </a:solidFill>
              <a:ln w="11430" cap="rnd">
                <a:solidFill>
                  <a:srgbClr val="D55E00"/>
                </a:solidFill>
                <a:prstDash val="solid"/>
                <a:round/>
              </a:ln>
            </p:spPr>
            <p:txBody>
              <a:bodyPr rtlCol="0" anchor="ctr"/>
              <a:lstStyle/>
              <a:p>
                <a:endParaRPr lang="de-DE"/>
              </a:p>
            </p:txBody>
          </p:sp>
          <p:sp>
            <p:nvSpPr>
              <p:cNvPr id="510" name="Freeform 1512">
                <a:extLst>
                  <a:ext uri="{FF2B5EF4-FFF2-40B4-BE49-F238E27FC236}">
                    <a16:creationId xmlns:a16="http://schemas.microsoft.com/office/drawing/2014/main" id="{13FB8D64-2B5B-384A-B4F2-CDC8B60267FF}"/>
                  </a:ext>
                </a:extLst>
              </p:cNvPr>
              <p:cNvSpPr/>
              <p:nvPr/>
            </p:nvSpPr>
            <p:spPr>
              <a:xfrm>
                <a:off x="2083227" y="5368419"/>
                <a:ext cx="4887" cy="6512"/>
              </a:xfrm>
              <a:custGeom>
                <a:avLst/>
                <a:gdLst>
                  <a:gd name="connsiteX0" fmla="*/ 4888 w 4887"/>
                  <a:gd name="connsiteY0" fmla="*/ 3253 h 6512"/>
                  <a:gd name="connsiteX1" fmla="*/ 0 w 4887"/>
                  <a:gd name="connsiteY1" fmla="*/ 3253 h 6512"/>
                  <a:gd name="connsiteX2" fmla="*/ 4888 w 4887"/>
                  <a:gd name="connsiteY2" fmla="*/ 3253 h 6512"/>
                </a:gdLst>
                <a:ahLst/>
                <a:cxnLst>
                  <a:cxn ang="0">
                    <a:pos x="connsiteX0" y="connsiteY0"/>
                  </a:cxn>
                  <a:cxn ang="0">
                    <a:pos x="connsiteX1" y="connsiteY1"/>
                  </a:cxn>
                  <a:cxn ang="0">
                    <a:pos x="connsiteX2" y="connsiteY2"/>
                  </a:cxn>
                </a:cxnLst>
                <a:rect l="l" t="t" r="r" b="b"/>
                <a:pathLst>
                  <a:path w="4887" h="6512">
                    <a:moveTo>
                      <a:pt x="4888" y="3253"/>
                    </a:moveTo>
                    <a:cubicBezTo>
                      <a:pt x="4888" y="7599"/>
                      <a:pt x="0" y="7599"/>
                      <a:pt x="0" y="3253"/>
                    </a:cubicBezTo>
                    <a:cubicBezTo>
                      <a:pt x="0" y="-1084"/>
                      <a:pt x="4888" y="-1084"/>
                      <a:pt x="4888" y="3253"/>
                    </a:cubicBezTo>
                  </a:path>
                </a:pathLst>
              </a:custGeom>
              <a:solidFill>
                <a:srgbClr val="D55E00"/>
              </a:solidFill>
              <a:ln w="11430" cap="rnd">
                <a:solidFill>
                  <a:srgbClr val="D55E00"/>
                </a:solidFill>
                <a:prstDash val="solid"/>
                <a:round/>
              </a:ln>
            </p:spPr>
            <p:txBody>
              <a:bodyPr rtlCol="0" anchor="ctr"/>
              <a:lstStyle/>
              <a:p>
                <a:endParaRPr lang="de-DE"/>
              </a:p>
            </p:txBody>
          </p:sp>
          <p:sp>
            <p:nvSpPr>
              <p:cNvPr id="511" name="Freeform 1513">
                <a:extLst>
                  <a:ext uri="{FF2B5EF4-FFF2-40B4-BE49-F238E27FC236}">
                    <a16:creationId xmlns:a16="http://schemas.microsoft.com/office/drawing/2014/main" id="{8311574E-F637-7B4E-BD12-C09CFB077123}"/>
                  </a:ext>
                </a:extLst>
              </p:cNvPr>
              <p:cNvSpPr/>
              <p:nvPr/>
            </p:nvSpPr>
            <p:spPr>
              <a:xfrm>
                <a:off x="1974946" y="5288394"/>
                <a:ext cx="4887" cy="6507"/>
              </a:xfrm>
              <a:custGeom>
                <a:avLst/>
                <a:gdLst>
                  <a:gd name="connsiteX0" fmla="*/ 4888 w 4887"/>
                  <a:gd name="connsiteY0" fmla="*/ 3254 h 6507"/>
                  <a:gd name="connsiteX1" fmla="*/ 0 w 4887"/>
                  <a:gd name="connsiteY1" fmla="*/ 3254 h 6507"/>
                  <a:gd name="connsiteX2" fmla="*/ 4888 w 4887"/>
                  <a:gd name="connsiteY2" fmla="*/ 3254 h 6507"/>
                </a:gdLst>
                <a:ahLst/>
                <a:cxnLst>
                  <a:cxn ang="0">
                    <a:pos x="connsiteX0" y="connsiteY0"/>
                  </a:cxn>
                  <a:cxn ang="0">
                    <a:pos x="connsiteX1" y="connsiteY1"/>
                  </a:cxn>
                  <a:cxn ang="0">
                    <a:pos x="connsiteX2" y="connsiteY2"/>
                  </a:cxn>
                </a:cxnLst>
                <a:rect l="l" t="t" r="r" b="b"/>
                <a:pathLst>
                  <a:path w="4887" h="6507">
                    <a:moveTo>
                      <a:pt x="4888" y="3254"/>
                    </a:moveTo>
                    <a:cubicBezTo>
                      <a:pt x="4888" y="7592"/>
                      <a:pt x="0" y="7592"/>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12" name="Freeform 1514">
                <a:extLst>
                  <a:ext uri="{FF2B5EF4-FFF2-40B4-BE49-F238E27FC236}">
                    <a16:creationId xmlns:a16="http://schemas.microsoft.com/office/drawing/2014/main" id="{846782A2-7D1C-0C48-B230-C585B0E43F9B}"/>
                  </a:ext>
                </a:extLst>
              </p:cNvPr>
              <p:cNvSpPr/>
              <p:nvPr/>
            </p:nvSpPr>
            <p:spPr>
              <a:xfrm>
                <a:off x="1974223" y="5359450"/>
                <a:ext cx="4887" cy="6512"/>
              </a:xfrm>
              <a:custGeom>
                <a:avLst/>
                <a:gdLst>
                  <a:gd name="connsiteX0" fmla="*/ 4888 w 4887"/>
                  <a:gd name="connsiteY0" fmla="*/ 3254 h 6512"/>
                  <a:gd name="connsiteX1" fmla="*/ 0 w 4887"/>
                  <a:gd name="connsiteY1" fmla="*/ 3254 h 6512"/>
                  <a:gd name="connsiteX2" fmla="*/ 4888 w 4887"/>
                  <a:gd name="connsiteY2" fmla="*/ 3254 h 6512"/>
                </a:gdLst>
                <a:ahLst/>
                <a:cxnLst>
                  <a:cxn ang="0">
                    <a:pos x="connsiteX0" y="connsiteY0"/>
                  </a:cxn>
                  <a:cxn ang="0">
                    <a:pos x="connsiteX1" y="connsiteY1"/>
                  </a:cxn>
                  <a:cxn ang="0">
                    <a:pos x="connsiteX2" y="connsiteY2"/>
                  </a:cxn>
                </a:cxnLst>
                <a:rect l="l" t="t" r="r" b="b"/>
                <a:pathLst>
                  <a:path w="4887" h="6512">
                    <a:moveTo>
                      <a:pt x="4888" y="3254"/>
                    </a:moveTo>
                    <a:cubicBezTo>
                      <a:pt x="4888" y="7598"/>
                      <a:pt x="0" y="7598"/>
                      <a:pt x="0" y="3254"/>
                    </a:cubicBezTo>
                    <a:cubicBezTo>
                      <a:pt x="0" y="-1085"/>
                      <a:pt x="4888" y="-1085"/>
                      <a:pt x="4888"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13" name="Freeform 1515">
                <a:extLst>
                  <a:ext uri="{FF2B5EF4-FFF2-40B4-BE49-F238E27FC236}">
                    <a16:creationId xmlns:a16="http://schemas.microsoft.com/office/drawing/2014/main" id="{469FCCE2-25E5-6749-B185-DB7EC943814F}"/>
                  </a:ext>
                </a:extLst>
              </p:cNvPr>
              <p:cNvSpPr/>
              <p:nvPr/>
            </p:nvSpPr>
            <p:spPr>
              <a:xfrm>
                <a:off x="2058365" y="5325031"/>
                <a:ext cx="4887" cy="6507"/>
              </a:xfrm>
              <a:custGeom>
                <a:avLst/>
                <a:gdLst>
                  <a:gd name="connsiteX0" fmla="*/ 4887 w 4887"/>
                  <a:gd name="connsiteY0" fmla="*/ 3254 h 6507"/>
                  <a:gd name="connsiteX1" fmla="*/ 0 w 4887"/>
                  <a:gd name="connsiteY1" fmla="*/ 3254 h 6507"/>
                  <a:gd name="connsiteX2" fmla="*/ 4887 w 4887"/>
                  <a:gd name="connsiteY2" fmla="*/ 3254 h 6507"/>
                </a:gdLst>
                <a:ahLst/>
                <a:cxnLst>
                  <a:cxn ang="0">
                    <a:pos x="connsiteX0" y="connsiteY0"/>
                  </a:cxn>
                  <a:cxn ang="0">
                    <a:pos x="connsiteX1" y="connsiteY1"/>
                  </a:cxn>
                  <a:cxn ang="0">
                    <a:pos x="connsiteX2" y="connsiteY2"/>
                  </a:cxn>
                </a:cxnLst>
                <a:rect l="l" t="t" r="r" b="b"/>
                <a:pathLst>
                  <a:path w="4887" h="6507">
                    <a:moveTo>
                      <a:pt x="4887" y="3254"/>
                    </a:moveTo>
                    <a:cubicBezTo>
                      <a:pt x="4887" y="7592"/>
                      <a:pt x="0" y="7592"/>
                      <a:pt x="0" y="3254"/>
                    </a:cubicBezTo>
                    <a:cubicBezTo>
                      <a:pt x="0" y="-1085"/>
                      <a:pt x="4887" y="-1085"/>
                      <a:pt x="4887" y="3254"/>
                    </a:cubicBezTo>
                  </a:path>
                </a:pathLst>
              </a:custGeom>
              <a:solidFill>
                <a:srgbClr val="D55E00"/>
              </a:solidFill>
              <a:ln w="11430" cap="rnd">
                <a:solidFill>
                  <a:srgbClr val="D55E00"/>
                </a:solidFill>
                <a:prstDash val="solid"/>
                <a:round/>
              </a:ln>
            </p:spPr>
            <p:txBody>
              <a:bodyPr rtlCol="0" anchor="ctr"/>
              <a:lstStyle/>
              <a:p>
                <a:endParaRPr lang="de-DE"/>
              </a:p>
            </p:txBody>
          </p:sp>
          <p:sp>
            <p:nvSpPr>
              <p:cNvPr id="514" name="Freeform 1516">
                <a:extLst>
                  <a:ext uri="{FF2B5EF4-FFF2-40B4-BE49-F238E27FC236}">
                    <a16:creationId xmlns:a16="http://schemas.microsoft.com/office/drawing/2014/main" id="{1C46462B-90DC-1643-B675-0D96E3F64CE9}"/>
                  </a:ext>
                </a:extLst>
              </p:cNvPr>
              <p:cNvSpPr/>
              <p:nvPr/>
            </p:nvSpPr>
            <p:spPr>
              <a:xfrm>
                <a:off x="2052177" y="5377668"/>
                <a:ext cx="4888" cy="6511"/>
              </a:xfrm>
              <a:custGeom>
                <a:avLst/>
                <a:gdLst>
                  <a:gd name="connsiteX0" fmla="*/ 4889 w 4888"/>
                  <a:gd name="connsiteY0" fmla="*/ 3253 h 6511"/>
                  <a:gd name="connsiteX1" fmla="*/ 0 w 4888"/>
                  <a:gd name="connsiteY1" fmla="*/ 3253 h 6511"/>
                  <a:gd name="connsiteX2" fmla="*/ 4889 w 4888"/>
                  <a:gd name="connsiteY2" fmla="*/ 3253 h 6511"/>
                </a:gdLst>
                <a:ahLst/>
                <a:cxnLst>
                  <a:cxn ang="0">
                    <a:pos x="connsiteX0" y="connsiteY0"/>
                  </a:cxn>
                  <a:cxn ang="0">
                    <a:pos x="connsiteX1" y="connsiteY1"/>
                  </a:cxn>
                  <a:cxn ang="0">
                    <a:pos x="connsiteX2" y="connsiteY2"/>
                  </a:cxn>
                </a:cxnLst>
                <a:rect l="l" t="t" r="r" b="b"/>
                <a:pathLst>
                  <a:path w="4888" h="6511">
                    <a:moveTo>
                      <a:pt x="4889" y="3253"/>
                    </a:moveTo>
                    <a:cubicBezTo>
                      <a:pt x="4889" y="7597"/>
                      <a:pt x="0" y="7597"/>
                      <a:pt x="0" y="3253"/>
                    </a:cubicBezTo>
                    <a:cubicBezTo>
                      <a:pt x="0" y="-1084"/>
                      <a:pt x="4889" y="-1084"/>
                      <a:pt x="4889" y="3253"/>
                    </a:cubicBezTo>
                  </a:path>
                </a:pathLst>
              </a:custGeom>
              <a:solidFill>
                <a:srgbClr val="D55E00"/>
              </a:solidFill>
              <a:ln w="11430" cap="rnd">
                <a:solidFill>
                  <a:srgbClr val="D55E00"/>
                </a:solidFill>
                <a:prstDash val="solid"/>
                <a:round/>
              </a:ln>
            </p:spPr>
            <p:txBody>
              <a:bodyPr rtlCol="0" anchor="ctr"/>
              <a:lstStyle/>
              <a:p>
                <a:endParaRPr lang="de-DE"/>
              </a:p>
            </p:txBody>
          </p:sp>
        </p:grpSp>
      </p:grpSp>
      <p:cxnSp>
        <p:nvCxnSpPr>
          <p:cNvPr id="515" name="Gerade Verbindung 1223">
            <a:extLst>
              <a:ext uri="{FF2B5EF4-FFF2-40B4-BE49-F238E27FC236}">
                <a16:creationId xmlns:a16="http://schemas.microsoft.com/office/drawing/2014/main" id="{FEAD9FE4-CE1C-3047-87D5-4401D8A44D4F}"/>
              </a:ext>
            </a:extLst>
          </p:cNvPr>
          <p:cNvCxnSpPr>
            <a:cxnSpLocks/>
            <a:stCxn id="443" idx="0"/>
          </p:cNvCxnSpPr>
          <p:nvPr/>
        </p:nvCxnSpPr>
        <p:spPr>
          <a:xfrm flipV="1">
            <a:off x="1998480" y="4101748"/>
            <a:ext cx="0" cy="481575"/>
          </a:xfrm>
          <a:prstGeom prst="line">
            <a:avLst/>
          </a:prstGeom>
          <a:ln w="22225">
            <a:solidFill>
              <a:srgbClr val="FF0000"/>
            </a:solidFill>
            <a:prstDash val="sysDot"/>
            <a:tailEnd type="triangle"/>
          </a:ln>
          <a:effectLst/>
        </p:spPr>
        <p:style>
          <a:lnRef idx="2">
            <a:schemeClr val="accent1"/>
          </a:lnRef>
          <a:fillRef idx="0">
            <a:schemeClr val="accent1"/>
          </a:fillRef>
          <a:effectRef idx="1">
            <a:schemeClr val="accent1"/>
          </a:effectRef>
          <a:fontRef idx="minor">
            <a:schemeClr val="tx1"/>
          </a:fontRef>
        </p:style>
      </p:cxnSp>
      <p:cxnSp>
        <p:nvCxnSpPr>
          <p:cNvPr id="516" name="Gewinkelte Verbindung 515">
            <a:extLst>
              <a:ext uri="{FF2B5EF4-FFF2-40B4-BE49-F238E27FC236}">
                <a16:creationId xmlns:a16="http://schemas.microsoft.com/office/drawing/2014/main" id="{2D4F3A7C-EA28-7742-80D0-31D59365509A}"/>
              </a:ext>
            </a:extLst>
          </p:cNvPr>
          <p:cNvCxnSpPr>
            <a:cxnSpLocks/>
          </p:cNvCxnSpPr>
          <p:nvPr/>
        </p:nvCxnSpPr>
        <p:spPr>
          <a:xfrm rot="5400000" flipH="1" flipV="1">
            <a:off x="4611175" y="4165898"/>
            <a:ext cx="514931" cy="405153"/>
          </a:xfrm>
          <a:prstGeom prst="bentConnector3">
            <a:avLst>
              <a:gd name="adj1" fmla="val 26635"/>
            </a:avLst>
          </a:prstGeom>
          <a:ln w="22225">
            <a:solidFill>
              <a:srgbClr val="FF0000"/>
            </a:solidFill>
            <a:prstDash val="sysDot"/>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8776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phic 10">
            <a:extLst>
              <a:ext uri="{FF2B5EF4-FFF2-40B4-BE49-F238E27FC236}">
                <a16:creationId xmlns:a16="http://schemas.microsoft.com/office/drawing/2014/main" id="{05922692-76C0-3642-B5C8-93806681EC8B}"/>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834" t="5000" r="9578" b="7990"/>
          <a:stretch/>
        </p:blipFill>
        <p:spPr>
          <a:xfrm>
            <a:off x="1395014" y="4996129"/>
            <a:ext cx="3654166" cy="3132348"/>
          </a:xfrm>
          <a:prstGeom prst="rect">
            <a:avLst/>
          </a:prstGeom>
        </p:spPr>
      </p:pic>
      <p:sp>
        <p:nvSpPr>
          <p:cNvPr id="29" name="TextBox 1">
            <a:extLst>
              <a:ext uri="{FF2B5EF4-FFF2-40B4-BE49-F238E27FC236}">
                <a16:creationId xmlns:a16="http://schemas.microsoft.com/office/drawing/2014/main" id="{1A68D2E3-D56D-5D47-B9E6-7F3A898A3270}"/>
              </a:ext>
            </a:extLst>
          </p:cNvPr>
          <p:cNvSpPr txBox="1">
            <a:spLocks noChangeArrowheads="1"/>
          </p:cNvSpPr>
          <p:nvPr/>
        </p:nvSpPr>
        <p:spPr bwMode="auto">
          <a:xfrm>
            <a:off x="44450" y="34925"/>
            <a:ext cx="1726755"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cs typeface="Arial" charset="0"/>
              </a:rPr>
              <a:t>Supplemental Figure 4</a:t>
            </a:r>
          </a:p>
        </p:txBody>
      </p:sp>
      <p:sp>
        <p:nvSpPr>
          <p:cNvPr id="30" name="TextBox 1">
            <a:extLst>
              <a:ext uri="{FF2B5EF4-FFF2-40B4-BE49-F238E27FC236}">
                <a16:creationId xmlns:a16="http://schemas.microsoft.com/office/drawing/2014/main" id="{163FD270-6406-294B-8A82-E590CE076A41}"/>
              </a:ext>
            </a:extLst>
          </p:cNvPr>
          <p:cNvSpPr txBox="1">
            <a:spLocks noChangeArrowheads="1"/>
          </p:cNvSpPr>
          <p:nvPr/>
        </p:nvSpPr>
        <p:spPr bwMode="auto">
          <a:xfrm>
            <a:off x="206408" y="323528"/>
            <a:ext cx="3675558"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cs typeface="Arial" charset="0"/>
              </a:rPr>
              <a:t>Validation of cardiac gene expression patterns</a:t>
            </a:r>
          </a:p>
        </p:txBody>
      </p:sp>
      <p:pic>
        <p:nvPicPr>
          <p:cNvPr id="6" name="Graphic 5">
            <a:extLst>
              <a:ext uri="{FF2B5EF4-FFF2-40B4-BE49-F238E27FC236}">
                <a16:creationId xmlns:a16="http://schemas.microsoft.com/office/drawing/2014/main" id="{C211726F-1BBC-A047-B711-2148CDCFD2EB}"/>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834" t="5036" r="9578" b="7954"/>
          <a:stretch/>
        </p:blipFill>
        <p:spPr>
          <a:xfrm>
            <a:off x="1395014" y="971599"/>
            <a:ext cx="3654166" cy="3132348"/>
          </a:xfrm>
          <a:prstGeom prst="rect">
            <a:avLst/>
          </a:prstGeom>
        </p:spPr>
      </p:pic>
      <p:sp>
        <p:nvSpPr>
          <p:cNvPr id="51" name="TextBox 50">
            <a:extLst>
              <a:ext uri="{FF2B5EF4-FFF2-40B4-BE49-F238E27FC236}">
                <a16:creationId xmlns:a16="http://schemas.microsoft.com/office/drawing/2014/main" id="{79A4BB13-E78F-9448-9CA6-A246193E9D0D}"/>
              </a:ext>
            </a:extLst>
          </p:cNvPr>
          <p:cNvSpPr txBox="1"/>
          <p:nvPr/>
        </p:nvSpPr>
        <p:spPr>
          <a:xfrm rot="16200000">
            <a:off x="1330024" y="4230261"/>
            <a:ext cx="452683" cy="200055"/>
          </a:xfrm>
          <a:prstGeom prst="rect">
            <a:avLst/>
          </a:prstGeom>
          <a:noFill/>
        </p:spPr>
        <p:txBody>
          <a:bodyPr wrap="square" rtlCol="0">
            <a:spAutoFit/>
          </a:bodyPr>
          <a:lstStyle/>
          <a:p>
            <a:pPr algn="r"/>
            <a:r>
              <a:rPr lang="de-DE" sz="700" dirty="0"/>
              <a:t>ACO1</a:t>
            </a:r>
          </a:p>
        </p:txBody>
      </p:sp>
      <p:sp>
        <p:nvSpPr>
          <p:cNvPr id="52" name="TextBox 51">
            <a:extLst>
              <a:ext uri="{FF2B5EF4-FFF2-40B4-BE49-F238E27FC236}">
                <a16:creationId xmlns:a16="http://schemas.microsoft.com/office/drawing/2014/main" id="{9730F77F-341A-2647-A25C-56F5CFC7CDFF}"/>
              </a:ext>
            </a:extLst>
          </p:cNvPr>
          <p:cNvSpPr txBox="1"/>
          <p:nvPr/>
        </p:nvSpPr>
        <p:spPr>
          <a:xfrm rot="16200000">
            <a:off x="1671054" y="4220790"/>
            <a:ext cx="433741" cy="200055"/>
          </a:xfrm>
          <a:prstGeom prst="rect">
            <a:avLst/>
          </a:prstGeom>
          <a:noFill/>
        </p:spPr>
        <p:txBody>
          <a:bodyPr wrap="square" rtlCol="0">
            <a:spAutoFit/>
          </a:bodyPr>
          <a:lstStyle/>
          <a:p>
            <a:pPr algn="r"/>
            <a:r>
              <a:rPr lang="de-DE" sz="700" dirty="0"/>
              <a:t>DLST</a:t>
            </a:r>
          </a:p>
        </p:txBody>
      </p:sp>
      <p:sp>
        <p:nvSpPr>
          <p:cNvPr id="53" name="TextBox 52">
            <a:extLst>
              <a:ext uri="{FF2B5EF4-FFF2-40B4-BE49-F238E27FC236}">
                <a16:creationId xmlns:a16="http://schemas.microsoft.com/office/drawing/2014/main" id="{9B61132C-536F-AA4F-A008-B4D282833224}"/>
              </a:ext>
            </a:extLst>
          </p:cNvPr>
          <p:cNvSpPr txBox="1"/>
          <p:nvPr/>
        </p:nvSpPr>
        <p:spPr>
          <a:xfrm rot="16200000">
            <a:off x="2639198" y="4247323"/>
            <a:ext cx="486807" cy="200055"/>
          </a:xfrm>
          <a:prstGeom prst="rect">
            <a:avLst/>
          </a:prstGeom>
          <a:noFill/>
        </p:spPr>
        <p:txBody>
          <a:bodyPr wrap="square" rtlCol="0">
            <a:spAutoFit/>
          </a:bodyPr>
          <a:lstStyle/>
          <a:p>
            <a:pPr algn="r"/>
            <a:r>
              <a:rPr lang="de-DE" sz="700" dirty="0"/>
              <a:t>OGDH</a:t>
            </a:r>
          </a:p>
        </p:txBody>
      </p:sp>
      <p:sp>
        <p:nvSpPr>
          <p:cNvPr id="54" name="TextBox 53">
            <a:extLst>
              <a:ext uri="{FF2B5EF4-FFF2-40B4-BE49-F238E27FC236}">
                <a16:creationId xmlns:a16="http://schemas.microsoft.com/office/drawing/2014/main" id="{1AF7015B-F9F9-F245-A73E-02F1D6478212}"/>
              </a:ext>
            </a:extLst>
          </p:cNvPr>
          <p:cNvSpPr txBox="1"/>
          <p:nvPr/>
        </p:nvSpPr>
        <p:spPr>
          <a:xfrm rot="16200000">
            <a:off x="3275690" y="4273950"/>
            <a:ext cx="540060" cy="200055"/>
          </a:xfrm>
          <a:prstGeom prst="rect">
            <a:avLst/>
          </a:prstGeom>
          <a:noFill/>
        </p:spPr>
        <p:txBody>
          <a:bodyPr wrap="square" rtlCol="0">
            <a:spAutoFit/>
          </a:bodyPr>
          <a:lstStyle/>
          <a:p>
            <a:pPr algn="r"/>
            <a:r>
              <a:rPr lang="de-DE" sz="700" dirty="0"/>
              <a:t>PGK1</a:t>
            </a:r>
          </a:p>
        </p:txBody>
      </p:sp>
      <p:sp>
        <p:nvSpPr>
          <p:cNvPr id="56" name="TextBox 55">
            <a:extLst>
              <a:ext uri="{FF2B5EF4-FFF2-40B4-BE49-F238E27FC236}">
                <a16:creationId xmlns:a16="http://schemas.microsoft.com/office/drawing/2014/main" id="{37CAF111-6DB9-624C-AB4E-63E0C793E0DE}"/>
              </a:ext>
            </a:extLst>
          </p:cNvPr>
          <p:cNvSpPr txBox="1"/>
          <p:nvPr/>
        </p:nvSpPr>
        <p:spPr>
          <a:xfrm rot="16200000">
            <a:off x="4270367" y="4273950"/>
            <a:ext cx="540060" cy="200055"/>
          </a:xfrm>
          <a:prstGeom prst="rect">
            <a:avLst/>
          </a:prstGeom>
          <a:noFill/>
        </p:spPr>
        <p:txBody>
          <a:bodyPr wrap="square" rtlCol="0">
            <a:spAutoFit/>
          </a:bodyPr>
          <a:lstStyle/>
          <a:p>
            <a:pPr algn="r"/>
            <a:r>
              <a:rPr lang="de-DE" sz="700" dirty="0"/>
              <a:t>SUCLG1</a:t>
            </a:r>
          </a:p>
        </p:txBody>
      </p:sp>
      <p:sp>
        <p:nvSpPr>
          <p:cNvPr id="57" name="TextBox 56">
            <a:extLst>
              <a:ext uri="{FF2B5EF4-FFF2-40B4-BE49-F238E27FC236}">
                <a16:creationId xmlns:a16="http://schemas.microsoft.com/office/drawing/2014/main" id="{92D41D81-9AE1-5145-8387-02398E6A9117}"/>
              </a:ext>
            </a:extLst>
          </p:cNvPr>
          <p:cNvSpPr txBox="1"/>
          <p:nvPr/>
        </p:nvSpPr>
        <p:spPr>
          <a:xfrm rot="16200000">
            <a:off x="4601927" y="4273950"/>
            <a:ext cx="540060" cy="200055"/>
          </a:xfrm>
          <a:prstGeom prst="rect">
            <a:avLst/>
          </a:prstGeom>
          <a:noFill/>
        </p:spPr>
        <p:txBody>
          <a:bodyPr wrap="square" rtlCol="0">
            <a:spAutoFit/>
          </a:bodyPr>
          <a:lstStyle/>
          <a:p>
            <a:pPr algn="r"/>
            <a:r>
              <a:rPr lang="de-DE" sz="700" dirty="0"/>
              <a:t>SUCLG2</a:t>
            </a:r>
          </a:p>
        </p:txBody>
      </p:sp>
      <p:sp>
        <p:nvSpPr>
          <p:cNvPr id="64" name="TextBox 63">
            <a:extLst>
              <a:ext uri="{FF2B5EF4-FFF2-40B4-BE49-F238E27FC236}">
                <a16:creationId xmlns:a16="http://schemas.microsoft.com/office/drawing/2014/main" id="{E37FDB24-1744-4D44-B975-68AA14FB7A84}"/>
              </a:ext>
            </a:extLst>
          </p:cNvPr>
          <p:cNvSpPr txBox="1"/>
          <p:nvPr/>
        </p:nvSpPr>
        <p:spPr>
          <a:xfrm rot="16200000">
            <a:off x="3678318" y="4202881"/>
            <a:ext cx="397922" cy="200055"/>
          </a:xfrm>
          <a:prstGeom prst="rect">
            <a:avLst/>
          </a:prstGeom>
          <a:noFill/>
        </p:spPr>
        <p:txBody>
          <a:bodyPr wrap="square" rtlCol="0">
            <a:spAutoFit/>
          </a:bodyPr>
          <a:lstStyle/>
          <a:p>
            <a:pPr algn="r"/>
            <a:r>
              <a:rPr lang="de-DE" sz="700" dirty="0"/>
              <a:t>PKM</a:t>
            </a:r>
          </a:p>
        </p:txBody>
      </p:sp>
      <p:sp>
        <p:nvSpPr>
          <p:cNvPr id="65" name="TextBox 64">
            <a:extLst>
              <a:ext uri="{FF2B5EF4-FFF2-40B4-BE49-F238E27FC236}">
                <a16:creationId xmlns:a16="http://schemas.microsoft.com/office/drawing/2014/main" id="{4F4E362D-30EA-9143-ACAF-504CE3A19F73}"/>
              </a:ext>
            </a:extLst>
          </p:cNvPr>
          <p:cNvSpPr txBox="1"/>
          <p:nvPr/>
        </p:nvSpPr>
        <p:spPr>
          <a:xfrm rot="16200000">
            <a:off x="2334176" y="4220786"/>
            <a:ext cx="433733" cy="200055"/>
          </a:xfrm>
          <a:prstGeom prst="rect">
            <a:avLst/>
          </a:prstGeom>
          <a:noFill/>
        </p:spPr>
        <p:txBody>
          <a:bodyPr wrap="square" rtlCol="0">
            <a:spAutoFit/>
          </a:bodyPr>
          <a:lstStyle/>
          <a:p>
            <a:r>
              <a:rPr lang="de-DE" sz="700" dirty="0"/>
              <a:t>LDHA</a:t>
            </a:r>
          </a:p>
        </p:txBody>
      </p:sp>
      <p:sp>
        <p:nvSpPr>
          <p:cNvPr id="66" name="TextBox 65">
            <a:extLst>
              <a:ext uri="{FF2B5EF4-FFF2-40B4-BE49-F238E27FC236}">
                <a16:creationId xmlns:a16="http://schemas.microsoft.com/office/drawing/2014/main" id="{40C2C2E3-304F-FC49-8757-49BDBB076042}"/>
              </a:ext>
            </a:extLst>
          </p:cNvPr>
          <p:cNvSpPr txBox="1"/>
          <p:nvPr/>
        </p:nvSpPr>
        <p:spPr>
          <a:xfrm rot="16200000">
            <a:off x="2970758" y="4247323"/>
            <a:ext cx="486806" cy="200055"/>
          </a:xfrm>
          <a:prstGeom prst="rect">
            <a:avLst/>
          </a:prstGeom>
          <a:noFill/>
        </p:spPr>
        <p:txBody>
          <a:bodyPr wrap="square" rtlCol="0">
            <a:spAutoFit/>
          </a:bodyPr>
          <a:lstStyle/>
          <a:p>
            <a:pPr algn="r"/>
            <a:r>
              <a:rPr lang="de-DE" sz="700" dirty="0"/>
              <a:t>PFKM</a:t>
            </a:r>
          </a:p>
        </p:txBody>
      </p:sp>
      <p:sp>
        <p:nvSpPr>
          <p:cNvPr id="67" name="TextBox 66">
            <a:extLst>
              <a:ext uri="{FF2B5EF4-FFF2-40B4-BE49-F238E27FC236}">
                <a16:creationId xmlns:a16="http://schemas.microsoft.com/office/drawing/2014/main" id="{7769CE54-13AE-F048-96A1-CEB40D788797}"/>
              </a:ext>
            </a:extLst>
          </p:cNvPr>
          <p:cNvSpPr txBox="1"/>
          <p:nvPr/>
        </p:nvSpPr>
        <p:spPr>
          <a:xfrm rot="16200000">
            <a:off x="2002617" y="4220786"/>
            <a:ext cx="433733" cy="200055"/>
          </a:xfrm>
          <a:prstGeom prst="rect">
            <a:avLst/>
          </a:prstGeom>
          <a:noFill/>
        </p:spPr>
        <p:txBody>
          <a:bodyPr wrap="square" rtlCol="0">
            <a:spAutoFit/>
          </a:bodyPr>
          <a:lstStyle/>
          <a:p>
            <a:pPr algn="r"/>
            <a:r>
              <a:rPr lang="de-DE" sz="700" dirty="0"/>
              <a:t>HK1</a:t>
            </a:r>
          </a:p>
        </p:txBody>
      </p:sp>
      <p:sp>
        <p:nvSpPr>
          <p:cNvPr id="88" name="TextBox 87">
            <a:extLst>
              <a:ext uri="{FF2B5EF4-FFF2-40B4-BE49-F238E27FC236}">
                <a16:creationId xmlns:a16="http://schemas.microsoft.com/office/drawing/2014/main" id="{E8F5F634-F769-FB45-BA0E-375C1D245178}"/>
              </a:ext>
            </a:extLst>
          </p:cNvPr>
          <p:cNvSpPr txBox="1"/>
          <p:nvPr/>
        </p:nvSpPr>
        <p:spPr>
          <a:xfrm rot="16200000">
            <a:off x="3938808" y="4273950"/>
            <a:ext cx="540060" cy="200055"/>
          </a:xfrm>
          <a:prstGeom prst="rect">
            <a:avLst/>
          </a:prstGeom>
          <a:noFill/>
        </p:spPr>
        <p:txBody>
          <a:bodyPr wrap="square" rtlCol="0">
            <a:spAutoFit/>
          </a:bodyPr>
          <a:lstStyle/>
          <a:p>
            <a:pPr algn="r"/>
            <a:r>
              <a:rPr lang="de-DE" sz="700" dirty="0"/>
              <a:t>SUCLA2</a:t>
            </a:r>
          </a:p>
        </p:txBody>
      </p:sp>
      <p:sp>
        <p:nvSpPr>
          <p:cNvPr id="89" name="TextBox 88">
            <a:extLst>
              <a:ext uri="{FF2B5EF4-FFF2-40B4-BE49-F238E27FC236}">
                <a16:creationId xmlns:a16="http://schemas.microsoft.com/office/drawing/2014/main" id="{10D6C344-2D93-C540-A2EA-A90CE89D0032}"/>
              </a:ext>
            </a:extLst>
          </p:cNvPr>
          <p:cNvSpPr txBox="1"/>
          <p:nvPr/>
        </p:nvSpPr>
        <p:spPr>
          <a:xfrm rot="16200000">
            <a:off x="1003728" y="3186146"/>
            <a:ext cx="452683" cy="200055"/>
          </a:xfrm>
          <a:prstGeom prst="rect">
            <a:avLst/>
          </a:prstGeom>
          <a:noFill/>
        </p:spPr>
        <p:txBody>
          <a:bodyPr wrap="square" rtlCol="0">
            <a:spAutoFit/>
          </a:bodyPr>
          <a:lstStyle/>
          <a:p>
            <a:pPr algn="r"/>
            <a:r>
              <a:rPr lang="de-DE" sz="700" dirty="0"/>
              <a:t>CTRL</a:t>
            </a:r>
          </a:p>
        </p:txBody>
      </p:sp>
      <p:sp>
        <p:nvSpPr>
          <p:cNvPr id="90" name="TextBox 89">
            <a:extLst>
              <a:ext uri="{FF2B5EF4-FFF2-40B4-BE49-F238E27FC236}">
                <a16:creationId xmlns:a16="http://schemas.microsoft.com/office/drawing/2014/main" id="{4F7B850C-3661-F64B-B155-44C1E9C102CF}"/>
              </a:ext>
            </a:extLst>
          </p:cNvPr>
          <p:cNvSpPr txBox="1"/>
          <p:nvPr/>
        </p:nvSpPr>
        <p:spPr>
          <a:xfrm rot="16200000">
            <a:off x="1003727" y="1688239"/>
            <a:ext cx="452683" cy="200055"/>
          </a:xfrm>
          <a:prstGeom prst="rect">
            <a:avLst/>
          </a:prstGeom>
          <a:noFill/>
        </p:spPr>
        <p:txBody>
          <a:bodyPr wrap="square" rtlCol="0">
            <a:spAutoFit/>
          </a:bodyPr>
          <a:lstStyle/>
          <a:p>
            <a:pPr algn="r"/>
            <a:r>
              <a:rPr lang="de-DE" sz="700" dirty="0"/>
              <a:t>DCM</a:t>
            </a:r>
          </a:p>
        </p:txBody>
      </p:sp>
      <p:sp>
        <p:nvSpPr>
          <p:cNvPr id="92" name="TextBox 91">
            <a:extLst>
              <a:ext uri="{FF2B5EF4-FFF2-40B4-BE49-F238E27FC236}">
                <a16:creationId xmlns:a16="http://schemas.microsoft.com/office/drawing/2014/main" id="{1484FCA3-D4D8-3B4D-B321-974A1A23D2AF}"/>
              </a:ext>
            </a:extLst>
          </p:cNvPr>
          <p:cNvSpPr txBox="1"/>
          <p:nvPr/>
        </p:nvSpPr>
        <p:spPr>
          <a:xfrm rot="16200000">
            <a:off x="1330024" y="8273741"/>
            <a:ext cx="452683" cy="200055"/>
          </a:xfrm>
          <a:prstGeom prst="rect">
            <a:avLst/>
          </a:prstGeom>
          <a:noFill/>
        </p:spPr>
        <p:txBody>
          <a:bodyPr wrap="square" rtlCol="0">
            <a:spAutoFit/>
          </a:bodyPr>
          <a:lstStyle/>
          <a:p>
            <a:pPr algn="r"/>
            <a:r>
              <a:rPr lang="de-DE" sz="700" dirty="0"/>
              <a:t>ACO1</a:t>
            </a:r>
          </a:p>
        </p:txBody>
      </p:sp>
      <p:sp>
        <p:nvSpPr>
          <p:cNvPr id="93" name="TextBox 92">
            <a:extLst>
              <a:ext uri="{FF2B5EF4-FFF2-40B4-BE49-F238E27FC236}">
                <a16:creationId xmlns:a16="http://schemas.microsoft.com/office/drawing/2014/main" id="{03630774-AD8C-F248-9679-295ED6D41E25}"/>
              </a:ext>
            </a:extLst>
          </p:cNvPr>
          <p:cNvSpPr txBox="1"/>
          <p:nvPr/>
        </p:nvSpPr>
        <p:spPr>
          <a:xfrm rot="16200000">
            <a:off x="1671054" y="8264270"/>
            <a:ext cx="433741" cy="200055"/>
          </a:xfrm>
          <a:prstGeom prst="rect">
            <a:avLst/>
          </a:prstGeom>
          <a:noFill/>
        </p:spPr>
        <p:txBody>
          <a:bodyPr wrap="square" rtlCol="0">
            <a:spAutoFit/>
          </a:bodyPr>
          <a:lstStyle/>
          <a:p>
            <a:pPr algn="r"/>
            <a:r>
              <a:rPr lang="de-DE" sz="700" dirty="0"/>
              <a:t>DLST</a:t>
            </a:r>
          </a:p>
        </p:txBody>
      </p:sp>
      <p:sp>
        <p:nvSpPr>
          <p:cNvPr id="94" name="TextBox 93">
            <a:extLst>
              <a:ext uri="{FF2B5EF4-FFF2-40B4-BE49-F238E27FC236}">
                <a16:creationId xmlns:a16="http://schemas.microsoft.com/office/drawing/2014/main" id="{C426BB9C-16AB-764B-AF7E-7DAE9129C6E2}"/>
              </a:ext>
            </a:extLst>
          </p:cNvPr>
          <p:cNvSpPr txBox="1"/>
          <p:nvPr/>
        </p:nvSpPr>
        <p:spPr>
          <a:xfrm rot="16200000">
            <a:off x="2639198" y="8290803"/>
            <a:ext cx="486807" cy="200055"/>
          </a:xfrm>
          <a:prstGeom prst="rect">
            <a:avLst/>
          </a:prstGeom>
          <a:noFill/>
        </p:spPr>
        <p:txBody>
          <a:bodyPr wrap="square" rtlCol="0">
            <a:spAutoFit/>
          </a:bodyPr>
          <a:lstStyle/>
          <a:p>
            <a:pPr algn="r"/>
            <a:r>
              <a:rPr lang="de-DE" sz="700" dirty="0"/>
              <a:t>OGDH</a:t>
            </a:r>
          </a:p>
        </p:txBody>
      </p:sp>
      <p:sp>
        <p:nvSpPr>
          <p:cNvPr id="95" name="TextBox 94">
            <a:extLst>
              <a:ext uri="{FF2B5EF4-FFF2-40B4-BE49-F238E27FC236}">
                <a16:creationId xmlns:a16="http://schemas.microsoft.com/office/drawing/2014/main" id="{AA04BE7D-3A5B-6246-B50C-6C38B084253B}"/>
              </a:ext>
            </a:extLst>
          </p:cNvPr>
          <p:cNvSpPr txBox="1"/>
          <p:nvPr/>
        </p:nvSpPr>
        <p:spPr>
          <a:xfrm rot="16200000">
            <a:off x="3275690" y="8317430"/>
            <a:ext cx="540060" cy="200055"/>
          </a:xfrm>
          <a:prstGeom prst="rect">
            <a:avLst/>
          </a:prstGeom>
          <a:noFill/>
        </p:spPr>
        <p:txBody>
          <a:bodyPr wrap="square" rtlCol="0">
            <a:spAutoFit/>
          </a:bodyPr>
          <a:lstStyle/>
          <a:p>
            <a:pPr algn="r"/>
            <a:r>
              <a:rPr lang="de-DE" sz="700" dirty="0"/>
              <a:t>PGK1</a:t>
            </a:r>
          </a:p>
        </p:txBody>
      </p:sp>
      <p:sp>
        <p:nvSpPr>
          <p:cNvPr id="96" name="TextBox 95">
            <a:extLst>
              <a:ext uri="{FF2B5EF4-FFF2-40B4-BE49-F238E27FC236}">
                <a16:creationId xmlns:a16="http://schemas.microsoft.com/office/drawing/2014/main" id="{8E0F9EDE-6F09-864C-9B35-370D68B1404E}"/>
              </a:ext>
            </a:extLst>
          </p:cNvPr>
          <p:cNvSpPr txBox="1"/>
          <p:nvPr/>
        </p:nvSpPr>
        <p:spPr>
          <a:xfrm rot="16200000">
            <a:off x="4270367" y="8317430"/>
            <a:ext cx="540060" cy="200055"/>
          </a:xfrm>
          <a:prstGeom prst="rect">
            <a:avLst/>
          </a:prstGeom>
          <a:noFill/>
        </p:spPr>
        <p:txBody>
          <a:bodyPr wrap="square" rtlCol="0">
            <a:spAutoFit/>
          </a:bodyPr>
          <a:lstStyle/>
          <a:p>
            <a:pPr algn="r"/>
            <a:r>
              <a:rPr lang="de-DE" sz="700" dirty="0"/>
              <a:t>SUCLG1</a:t>
            </a:r>
          </a:p>
        </p:txBody>
      </p:sp>
      <p:sp>
        <p:nvSpPr>
          <p:cNvPr id="97" name="TextBox 96">
            <a:extLst>
              <a:ext uri="{FF2B5EF4-FFF2-40B4-BE49-F238E27FC236}">
                <a16:creationId xmlns:a16="http://schemas.microsoft.com/office/drawing/2014/main" id="{1AFCB3F7-0BF1-C44B-BDDB-6FB7C50533B9}"/>
              </a:ext>
            </a:extLst>
          </p:cNvPr>
          <p:cNvSpPr txBox="1"/>
          <p:nvPr/>
        </p:nvSpPr>
        <p:spPr>
          <a:xfrm rot="16200000">
            <a:off x="4601927" y="8317430"/>
            <a:ext cx="540060" cy="200055"/>
          </a:xfrm>
          <a:prstGeom prst="rect">
            <a:avLst/>
          </a:prstGeom>
          <a:noFill/>
        </p:spPr>
        <p:txBody>
          <a:bodyPr wrap="square" rtlCol="0">
            <a:spAutoFit/>
          </a:bodyPr>
          <a:lstStyle/>
          <a:p>
            <a:pPr algn="r"/>
            <a:r>
              <a:rPr lang="de-DE" sz="700" dirty="0"/>
              <a:t>SUCLG2</a:t>
            </a:r>
          </a:p>
        </p:txBody>
      </p:sp>
      <p:sp>
        <p:nvSpPr>
          <p:cNvPr id="98" name="TextBox 97">
            <a:extLst>
              <a:ext uri="{FF2B5EF4-FFF2-40B4-BE49-F238E27FC236}">
                <a16:creationId xmlns:a16="http://schemas.microsoft.com/office/drawing/2014/main" id="{FE45F94A-9DCE-DE47-A5D1-727CAC8DFE71}"/>
              </a:ext>
            </a:extLst>
          </p:cNvPr>
          <p:cNvSpPr txBox="1"/>
          <p:nvPr/>
        </p:nvSpPr>
        <p:spPr>
          <a:xfrm rot="16200000">
            <a:off x="3678318" y="8246361"/>
            <a:ext cx="397922" cy="200055"/>
          </a:xfrm>
          <a:prstGeom prst="rect">
            <a:avLst/>
          </a:prstGeom>
          <a:noFill/>
        </p:spPr>
        <p:txBody>
          <a:bodyPr wrap="square" rtlCol="0">
            <a:spAutoFit/>
          </a:bodyPr>
          <a:lstStyle/>
          <a:p>
            <a:pPr algn="r"/>
            <a:r>
              <a:rPr lang="de-DE" sz="700" dirty="0"/>
              <a:t>PKM</a:t>
            </a:r>
          </a:p>
        </p:txBody>
      </p:sp>
      <p:sp>
        <p:nvSpPr>
          <p:cNvPr id="99" name="TextBox 98">
            <a:extLst>
              <a:ext uri="{FF2B5EF4-FFF2-40B4-BE49-F238E27FC236}">
                <a16:creationId xmlns:a16="http://schemas.microsoft.com/office/drawing/2014/main" id="{89278BC7-C88A-AB4F-B7D0-7CA14D0BD481}"/>
              </a:ext>
            </a:extLst>
          </p:cNvPr>
          <p:cNvSpPr txBox="1"/>
          <p:nvPr/>
        </p:nvSpPr>
        <p:spPr>
          <a:xfrm rot="16200000">
            <a:off x="2334176" y="8264266"/>
            <a:ext cx="433733" cy="200055"/>
          </a:xfrm>
          <a:prstGeom prst="rect">
            <a:avLst/>
          </a:prstGeom>
          <a:noFill/>
        </p:spPr>
        <p:txBody>
          <a:bodyPr wrap="square" rtlCol="0">
            <a:spAutoFit/>
          </a:bodyPr>
          <a:lstStyle/>
          <a:p>
            <a:r>
              <a:rPr lang="de-DE" sz="700" dirty="0"/>
              <a:t>LDHA</a:t>
            </a:r>
          </a:p>
        </p:txBody>
      </p:sp>
      <p:sp>
        <p:nvSpPr>
          <p:cNvPr id="100" name="TextBox 99">
            <a:extLst>
              <a:ext uri="{FF2B5EF4-FFF2-40B4-BE49-F238E27FC236}">
                <a16:creationId xmlns:a16="http://schemas.microsoft.com/office/drawing/2014/main" id="{06DF6CE4-C212-FE4D-8C64-EDAA463A7AB7}"/>
              </a:ext>
            </a:extLst>
          </p:cNvPr>
          <p:cNvSpPr txBox="1"/>
          <p:nvPr/>
        </p:nvSpPr>
        <p:spPr>
          <a:xfrm rot="16200000">
            <a:off x="2970758" y="8290803"/>
            <a:ext cx="486806" cy="200055"/>
          </a:xfrm>
          <a:prstGeom prst="rect">
            <a:avLst/>
          </a:prstGeom>
          <a:noFill/>
        </p:spPr>
        <p:txBody>
          <a:bodyPr wrap="square" rtlCol="0">
            <a:spAutoFit/>
          </a:bodyPr>
          <a:lstStyle/>
          <a:p>
            <a:pPr algn="r"/>
            <a:r>
              <a:rPr lang="de-DE" sz="700" dirty="0"/>
              <a:t>PFKM</a:t>
            </a:r>
          </a:p>
        </p:txBody>
      </p:sp>
      <p:sp>
        <p:nvSpPr>
          <p:cNvPr id="101" name="TextBox 100">
            <a:extLst>
              <a:ext uri="{FF2B5EF4-FFF2-40B4-BE49-F238E27FC236}">
                <a16:creationId xmlns:a16="http://schemas.microsoft.com/office/drawing/2014/main" id="{9F2F3463-FA07-CC42-9CA4-CD402247A754}"/>
              </a:ext>
            </a:extLst>
          </p:cNvPr>
          <p:cNvSpPr txBox="1"/>
          <p:nvPr/>
        </p:nvSpPr>
        <p:spPr>
          <a:xfrm rot="16200000">
            <a:off x="2002617" y="8264266"/>
            <a:ext cx="433733" cy="200055"/>
          </a:xfrm>
          <a:prstGeom prst="rect">
            <a:avLst/>
          </a:prstGeom>
          <a:noFill/>
        </p:spPr>
        <p:txBody>
          <a:bodyPr wrap="square" rtlCol="0">
            <a:spAutoFit/>
          </a:bodyPr>
          <a:lstStyle/>
          <a:p>
            <a:pPr algn="r"/>
            <a:r>
              <a:rPr lang="de-DE" sz="700" dirty="0"/>
              <a:t>HK1</a:t>
            </a:r>
          </a:p>
        </p:txBody>
      </p:sp>
      <p:sp>
        <p:nvSpPr>
          <p:cNvPr id="102" name="TextBox 101">
            <a:extLst>
              <a:ext uri="{FF2B5EF4-FFF2-40B4-BE49-F238E27FC236}">
                <a16:creationId xmlns:a16="http://schemas.microsoft.com/office/drawing/2014/main" id="{8D3F9C89-F5C6-4C4D-A600-D090B6157391}"/>
              </a:ext>
            </a:extLst>
          </p:cNvPr>
          <p:cNvSpPr txBox="1"/>
          <p:nvPr/>
        </p:nvSpPr>
        <p:spPr>
          <a:xfrm rot="16200000">
            <a:off x="3938808" y="8317430"/>
            <a:ext cx="540060" cy="200055"/>
          </a:xfrm>
          <a:prstGeom prst="rect">
            <a:avLst/>
          </a:prstGeom>
          <a:noFill/>
        </p:spPr>
        <p:txBody>
          <a:bodyPr wrap="square" rtlCol="0">
            <a:spAutoFit/>
          </a:bodyPr>
          <a:lstStyle/>
          <a:p>
            <a:pPr algn="r"/>
            <a:r>
              <a:rPr lang="de-DE" sz="700" dirty="0"/>
              <a:t>SUCLA2</a:t>
            </a:r>
          </a:p>
        </p:txBody>
      </p:sp>
      <p:sp>
        <p:nvSpPr>
          <p:cNvPr id="103" name="TextBox 102">
            <a:extLst>
              <a:ext uri="{FF2B5EF4-FFF2-40B4-BE49-F238E27FC236}">
                <a16:creationId xmlns:a16="http://schemas.microsoft.com/office/drawing/2014/main" id="{64DF812D-C089-614A-884A-B0806CB24AFF}"/>
              </a:ext>
            </a:extLst>
          </p:cNvPr>
          <p:cNvSpPr txBox="1"/>
          <p:nvPr/>
        </p:nvSpPr>
        <p:spPr>
          <a:xfrm rot="16200000">
            <a:off x="1003728" y="7229626"/>
            <a:ext cx="452683" cy="200055"/>
          </a:xfrm>
          <a:prstGeom prst="rect">
            <a:avLst/>
          </a:prstGeom>
          <a:noFill/>
        </p:spPr>
        <p:txBody>
          <a:bodyPr wrap="square" rtlCol="0">
            <a:spAutoFit/>
          </a:bodyPr>
          <a:lstStyle/>
          <a:p>
            <a:pPr algn="r"/>
            <a:r>
              <a:rPr lang="de-DE" sz="700" dirty="0"/>
              <a:t>CTRL</a:t>
            </a:r>
          </a:p>
        </p:txBody>
      </p:sp>
      <p:sp>
        <p:nvSpPr>
          <p:cNvPr id="104" name="TextBox 103">
            <a:extLst>
              <a:ext uri="{FF2B5EF4-FFF2-40B4-BE49-F238E27FC236}">
                <a16:creationId xmlns:a16="http://schemas.microsoft.com/office/drawing/2014/main" id="{93CF7C07-61AB-094A-AB6B-15509CED7AE1}"/>
              </a:ext>
            </a:extLst>
          </p:cNvPr>
          <p:cNvSpPr txBox="1"/>
          <p:nvPr/>
        </p:nvSpPr>
        <p:spPr>
          <a:xfrm rot="16200000">
            <a:off x="1003727" y="5731719"/>
            <a:ext cx="452683" cy="200055"/>
          </a:xfrm>
          <a:prstGeom prst="rect">
            <a:avLst/>
          </a:prstGeom>
          <a:noFill/>
        </p:spPr>
        <p:txBody>
          <a:bodyPr wrap="square" rtlCol="0">
            <a:spAutoFit/>
          </a:bodyPr>
          <a:lstStyle/>
          <a:p>
            <a:pPr algn="r"/>
            <a:r>
              <a:rPr lang="de-DE" sz="700" dirty="0"/>
              <a:t>DCM</a:t>
            </a:r>
          </a:p>
        </p:txBody>
      </p:sp>
      <p:pic>
        <p:nvPicPr>
          <p:cNvPr id="105" name="Graphic 104">
            <a:extLst>
              <a:ext uri="{FF2B5EF4-FFF2-40B4-BE49-F238E27FC236}">
                <a16:creationId xmlns:a16="http://schemas.microsoft.com/office/drawing/2014/main" id="{FE6D0F1B-070C-244C-AE8A-26CE014044B4}"/>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91894" t="42992" r="2025" b="43007"/>
          <a:stretch/>
        </p:blipFill>
        <p:spPr>
          <a:xfrm>
            <a:off x="5114096" y="4996759"/>
            <a:ext cx="356480" cy="684000"/>
          </a:xfrm>
          <a:prstGeom prst="rect">
            <a:avLst/>
          </a:prstGeom>
        </p:spPr>
      </p:pic>
      <p:pic>
        <p:nvPicPr>
          <p:cNvPr id="106" name="Graphic 105">
            <a:extLst>
              <a:ext uri="{FF2B5EF4-FFF2-40B4-BE49-F238E27FC236}">
                <a16:creationId xmlns:a16="http://schemas.microsoft.com/office/drawing/2014/main" id="{371C1BA7-1003-B549-9FB1-461E5EE25545}"/>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91894" t="42807" b="44191"/>
          <a:stretch/>
        </p:blipFill>
        <p:spPr>
          <a:xfrm>
            <a:off x="5114097" y="971598"/>
            <a:ext cx="484812" cy="648000"/>
          </a:xfrm>
          <a:prstGeom prst="rect">
            <a:avLst/>
          </a:prstGeom>
        </p:spPr>
      </p:pic>
      <p:sp>
        <p:nvSpPr>
          <p:cNvPr id="1956" name="TextBox 1955">
            <a:extLst>
              <a:ext uri="{FF2B5EF4-FFF2-40B4-BE49-F238E27FC236}">
                <a16:creationId xmlns:a16="http://schemas.microsoft.com/office/drawing/2014/main" id="{3DB72C8C-6E15-0540-98E6-CCAEEEF4A7C2}"/>
              </a:ext>
            </a:extLst>
          </p:cNvPr>
          <p:cNvSpPr txBox="1"/>
          <p:nvPr/>
        </p:nvSpPr>
        <p:spPr>
          <a:xfrm rot="16200000">
            <a:off x="239402" y="2214517"/>
            <a:ext cx="890622" cy="276999"/>
          </a:xfrm>
          <a:prstGeom prst="rect">
            <a:avLst/>
          </a:prstGeom>
          <a:noFill/>
        </p:spPr>
        <p:txBody>
          <a:bodyPr wrap="square" rtlCol="0">
            <a:spAutoFit/>
          </a:bodyPr>
          <a:lstStyle/>
          <a:p>
            <a:pPr algn="r"/>
            <a:r>
              <a:rPr lang="de-DE" sz="1200" dirty="0" err="1"/>
              <a:t>screening</a:t>
            </a:r>
            <a:endParaRPr lang="de-DE" sz="1200" dirty="0"/>
          </a:p>
        </p:txBody>
      </p:sp>
      <p:sp>
        <p:nvSpPr>
          <p:cNvPr id="1957" name="TextBox 1956">
            <a:extLst>
              <a:ext uri="{FF2B5EF4-FFF2-40B4-BE49-F238E27FC236}">
                <a16:creationId xmlns:a16="http://schemas.microsoft.com/office/drawing/2014/main" id="{30D850EE-0A0E-EC41-AE1B-4647A10AE673}"/>
              </a:ext>
            </a:extLst>
          </p:cNvPr>
          <p:cNvSpPr txBox="1"/>
          <p:nvPr/>
        </p:nvSpPr>
        <p:spPr>
          <a:xfrm rot="16200000">
            <a:off x="324017" y="6364899"/>
            <a:ext cx="890622" cy="276999"/>
          </a:xfrm>
          <a:prstGeom prst="rect">
            <a:avLst/>
          </a:prstGeom>
          <a:noFill/>
        </p:spPr>
        <p:txBody>
          <a:bodyPr wrap="square" rtlCol="0">
            <a:spAutoFit/>
          </a:bodyPr>
          <a:lstStyle/>
          <a:p>
            <a:pPr algn="r"/>
            <a:r>
              <a:rPr lang="de-DE" sz="1200" dirty="0" err="1"/>
              <a:t>validation</a:t>
            </a:r>
            <a:endParaRPr lang="de-DE" sz="1200" dirty="0"/>
          </a:p>
        </p:txBody>
      </p:sp>
    </p:spTree>
    <p:extLst>
      <p:ext uri="{BB962C8B-B14F-4D97-AF65-F5344CB8AC3E}">
        <p14:creationId xmlns:p14="http://schemas.microsoft.com/office/powerpoint/2010/main" val="23254011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 name="Chart 48">
            <a:extLst>
              <a:ext uri="{FF2B5EF4-FFF2-40B4-BE49-F238E27FC236}">
                <a16:creationId xmlns:a16="http://schemas.microsoft.com/office/drawing/2014/main" id="{824F409F-D6D6-6D4D-9293-5CBCF958DB97}"/>
              </a:ext>
            </a:extLst>
          </p:cNvPr>
          <p:cNvGraphicFramePr/>
          <p:nvPr>
            <p:extLst>
              <p:ext uri="{D42A27DB-BD31-4B8C-83A1-F6EECF244321}">
                <p14:modId xmlns:p14="http://schemas.microsoft.com/office/powerpoint/2010/main" val="3239289937"/>
              </p:ext>
            </p:extLst>
          </p:nvPr>
        </p:nvGraphicFramePr>
        <p:xfrm>
          <a:off x="353288" y="827584"/>
          <a:ext cx="4695892" cy="2857500"/>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a:extLst>
              <a:ext uri="{FF2B5EF4-FFF2-40B4-BE49-F238E27FC236}">
                <a16:creationId xmlns:a16="http://schemas.microsoft.com/office/drawing/2014/main" id="{52C78CA1-7AEF-9843-A04F-9C9261F0FE8F}"/>
              </a:ext>
            </a:extLst>
          </p:cNvPr>
          <p:cNvGrpSpPr/>
          <p:nvPr/>
        </p:nvGrpSpPr>
        <p:grpSpPr>
          <a:xfrm>
            <a:off x="584684" y="865524"/>
            <a:ext cx="3665719" cy="2518344"/>
            <a:chOff x="656692" y="863588"/>
            <a:chExt cx="3665719" cy="2518344"/>
          </a:xfrm>
        </p:grpSpPr>
        <p:cxnSp>
          <p:nvCxnSpPr>
            <p:cNvPr id="8" name="Straight Connector 7">
              <a:extLst>
                <a:ext uri="{FF2B5EF4-FFF2-40B4-BE49-F238E27FC236}">
                  <a16:creationId xmlns:a16="http://schemas.microsoft.com/office/drawing/2014/main" id="{DF881F71-E995-7340-9605-A093C7617AE9}"/>
                </a:ext>
              </a:extLst>
            </p:cNvPr>
            <p:cNvCxnSpPr>
              <a:cxnSpLocks/>
            </p:cNvCxnSpPr>
            <p:nvPr/>
          </p:nvCxnSpPr>
          <p:spPr>
            <a:xfrm>
              <a:off x="980728" y="2410615"/>
              <a:ext cx="3341683" cy="0"/>
            </a:xfrm>
            <a:prstGeom prst="line">
              <a:avLst/>
            </a:prstGeom>
            <a:ln w="22225">
              <a:solidFill>
                <a:schemeClr val="tx1"/>
              </a:solidFill>
              <a:prstDash val="solid"/>
              <a:tailEnd type="none"/>
            </a:ln>
            <a:effectLst/>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3B85C31D-0F56-7546-92D1-D4994325B423}"/>
                </a:ext>
              </a:extLst>
            </p:cNvPr>
            <p:cNvCxnSpPr>
              <a:cxnSpLocks/>
            </p:cNvCxnSpPr>
            <p:nvPr/>
          </p:nvCxnSpPr>
          <p:spPr>
            <a:xfrm flipV="1">
              <a:off x="982422" y="934451"/>
              <a:ext cx="0" cy="2340260"/>
            </a:xfrm>
            <a:prstGeom prst="line">
              <a:avLst/>
            </a:prstGeom>
            <a:ln w="22225">
              <a:solidFill>
                <a:schemeClr val="tx1"/>
              </a:solidFill>
              <a:prstDash val="solid"/>
              <a:tailEnd type="non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BAB8A646-62A7-7B40-8B3A-BBCE3CE89B49}"/>
                </a:ext>
              </a:extLst>
            </p:cNvPr>
            <p:cNvSpPr txBox="1"/>
            <p:nvPr/>
          </p:nvSpPr>
          <p:spPr>
            <a:xfrm>
              <a:off x="656692" y="863588"/>
              <a:ext cx="325730" cy="246221"/>
            </a:xfrm>
            <a:prstGeom prst="rect">
              <a:avLst/>
            </a:prstGeom>
            <a:noFill/>
          </p:spPr>
          <p:txBody>
            <a:bodyPr wrap="none" rtlCol="0">
              <a:spAutoFit/>
            </a:bodyPr>
            <a:lstStyle/>
            <a:p>
              <a:r>
                <a:rPr lang="de-DE" sz="1000" dirty="0"/>
                <a:t>10</a:t>
              </a:r>
            </a:p>
          </p:txBody>
        </p:sp>
        <p:sp>
          <p:nvSpPr>
            <p:cNvPr id="13" name="TextBox 12">
              <a:extLst>
                <a:ext uri="{FF2B5EF4-FFF2-40B4-BE49-F238E27FC236}">
                  <a16:creationId xmlns:a16="http://schemas.microsoft.com/office/drawing/2014/main" id="{5014D116-F6CB-FE46-B49E-88D8B0A392CC}"/>
                </a:ext>
              </a:extLst>
            </p:cNvPr>
            <p:cNvSpPr txBox="1"/>
            <p:nvPr/>
          </p:nvSpPr>
          <p:spPr>
            <a:xfrm>
              <a:off x="710749" y="1120694"/>
              <a:ext cx="255198" cy="246221"/>
            </a:xfrm>
            <a:prstGeom prst="rect">
              <a:avLst/>
            </a:prstGeom>
            <a:noFill/>
          </p:spPr>
          <p:txBody>
            <a:bodyPr wrap="square" rtlCol="0">
              <a:spAutoFit/>
            </a:bodyPr>
            <a:lstStyle/>
            <a:p>
              <a:r>
                <a:rPr lang="de-DE" sz="1000" dirty="0"/>
                <a:t>8</a:t>
              </a:r>
            </a:p>
          </p:txBody>
        </p:sp>
        <p:sp>
          <p:nvSpPr>
            <p:cNvPr id="14" name="TextBox 13">
              <a:extLst>
                <a:ext uri="{FF2B5EF4-FFF2-40B4-BE49-F238E27FC236}">
                  <a16:creationId xmlns:a16="http://schemas.microsoft.com/office/drawing/2014/main" id="{1D427AA8-16FE-DA4E-8E8B-6F954437DD58}"/>
                </a:ext>
              </a:extLst>
            </p:cNvPr>
            <p:cNvSpPr txBox="1"/>
            <p:nvPr/>
          </p:nvSpPr>
          <p:spPr>
            <a:xfrm>
              <a:off x="710749" y="1407286"/>
              <a:ext cx="255198" cy="246221"/>
            </a:xfrm>
            <a:prstGeom prst="rect">
              <a:avLst/>
            </a:prstGeom>
            <a:noFill/>
          </p:spPr>
          <p:txBody>
            <a:bodyPr wrap="square" rtlCol="0">
              <a:spAutoFit/>
            </a:bodyPr>
            <a:lstStyle/>
            <a:p>
              <a:r>
                <a:rPr lang="de-DE" sz="1000" dirty="0"/>
                <a:t>6</a:t>
              </a:r>
            </a:p>
          </p:txBody>
        </p:sp>
        <p:sp>
          <p:nvSpPr>
            <p:cNvPr id="15" name="TextBox 14">
              <a:extLst>
                <a:ext uri="{FF2B5EF4-FFF2-40B4-BE49-F238E27FC236}">
                  <a16:creationId xmlns:a16="http://schemas.microsoft.com/office/drawing/2014/main" id="{14EB1167-FA7C-CE4C-A23E-3A59628A903A}"/>
                </a:ext>
              </a:extLst>
            </p:cNvPr>
            <p:cNvSpPr txBox="1"/>
            <p:nvPr/>
          </p:nvSpPr>
          <p:spPr>
            <a:xfrm>
              <a:off x="718987" y="1693878"/>
              <a:ext cx="255198" cy="246221"/>
            </a:xfrm>
            <a:prstGeom prst="rect">
              <a:avLst/>
            </a:prstGeom>
            <a:noFill/>
          </p:spPr>
          <p:txBody>
            <a:bodyPr wrap="square" rtlCol="0">
              <a:spAutoFit/>
            </a:bodyPr>
            <a:lstStyle/>
            <a:p>
              <a:r>
                <a:rPr lang="de-DE" sz="1000" dirty="0"/>
                <a:t>4</a:t>
              </a:r>
            </a:p>
          </p:txBody>
        </p:sp>
        <p:sp>
          <p:nvSpPr>
            <p:cNvPr id="16" name="TextBox 15">
              <a:extLst>
                <a:ext uri="{FF2B5EF4-FFF2-40B4-BE49-F238E27FC236}">
                  <a16:creationId xmlns:a16="http://schemas.microsoft.com/office/drawing/2014/main" id="{FC3A44F0-5CAA-924C-AA24-BF7E4657AE16}"/>
                </a:ext>
              </a:extLst>
            </p:cNvPr>
            <p:cNvSpPr txBox="1"/>
            <p:nvPr/>
          </p:nvSpPr>
          <p:spPr>
            <a:xfrm>
              <a:off x="718987" y="1980470"/>
              <a:ext cx="255198" cy="246221"/>
            </a:xfrm>
            <a:prstGeom prst="rect">
              <a:avLst/>
            </a:prstGeom>
            <a:noFill/>
          </p:spPr>
          <p:txBody>
            <a:bodyPr wrap="square" rtlCol="0">
              <a:spAutoFit/>
            </a:bodyPr>
            <a:lstStyle/>
            <a:p>
              <a:r>
                <a:rPr lang="de-DE" sz="1000" dirty="0"/>
                <a:t>2</a:t>
              </a:r>
            </a:p>
          </p:txBody>
        </p:sp>
        <p:sp>
          <p:nvSpPr>
            <p:cNvPr id="17" name="TextBox 16">
              <a:extLst>
                <a:ext uri="{FF2B5EF4-FFF2-40B4-BE49-F238E27FC236}">
                  <a16:creationId xmlns:a16="http://schemas.microsoft.com/office/drawing/2014/main" id="{3C9FB7EF-7267-B541-A2D7-B3674C362B30}"/>
                </a:ext>
              </a:extLst>
            </p:cNvPr>
            <p:cNvSpPr txBox="1"/>
            <p:nvPr/>
          </p:nvSpPr>
          <p:spPr>
            <a:xfrm>
              <a:off x="705327" y="2267062"/>
              <a:ext cx="255198" cy="246221"/>
            </a:xfrm>
            <a:prstGeom prst="rect">
              <a:avLst/>
            </a:prstGeom>
            <a:noFill/>
          </p:spPr>
          <p:txBody>
            <a:bodyPr wrap="square" rtlCol="0">
              <a:spAutoFit/>
            </a:bodyPr>
            <a:lstStyle/>
            <a:p>
              <a:r>
                <a:rPr lang="de-DE" sz="1000" dirty="0"/>
                <a:t>0</a:t>
              </a:r>
            </a:p>
          </p:txBody>
        </p:sp>
        <p:sp>
          <p:nvSpPr>
            <p:cNvPr id="18" name="TextBox 17">
              <a:extLst>
                <a:ext uri="{FF2B5EF4-FFF2-40B4-BE49-F238E27FC236}">
                  <a16:creationId xmlns:a16="http://schemas.microsoft.com/office/drawing/2014/main" id="{469724B4-C2D4-0C4D-B728-0770438FCA0B}"/>
                </a:ext>
              </a:extLst>
            </p:cNvPr>
            <p:cNvSpPr txBox="1"/>
            <p:nvPr/>
          </p:nvSpPr>
          <p:spPr>
            <a:xfrm>
              <a:off x="661490" y="2564539"/>
              <a:ext cx="325717" cy="246221"/>
            </a:xfrm>
            <a:prstGeom prst="rect">
              <a:avLst/>
            </a:prstGeom>
            <a:noFill/>
          </p:spPr>
          <p:txBody>
            <a:bodyPr wrap="square" rtlCol="0">
              <a:spAutoFit/>
            </a:bodyPr>
            <a:lstStyle/>
            <a:p>
              <a:r>
                <a:rPr lang="de-DE" sz="1000" dirty="0"/>
                <a:t>-2</a:t>
              </a:r>
            </a:p>
          </p:txBody>
        </p:sp>
        <p:sp>
          <p:nvSpPr>
            <p:cNvPr id="19" name="TextBox 18">
              <a:extLst>
                <a:ext uri="{FF2B5EF4-FFF2-40B4-BE49-F238E27FC236}">
                  <a16:creationId xmlns:a16="http://schemas.microsoft.com/office/drawing/2014/main" id="{58CB517C-E9CF-984B-A4D5-F5A123EE6681}"/>
                </a:ext>
              </a:extLst>
            </p:cNvPr>
            <p:cNvSpPr txBox="1"/>
            <p:nvPr/>
          </p:nvSpPr>
          <p:spPr>
            <a:xfrm>
              <a:off x="670067" y="2854485"/>
              <a:ext cx="325717" cy="246221"/>
            </a:xfrm>
            <a:prstGeom prst="rect">
              <a:avLst/>
            </a:prstGeom>
            <a:noFill/>
          </p:spPr>
          <p:txBody>
            <a:bodyPr wrap="square" rtlCol="0">
              <a:spAutoFit/>
            </a:bodyPr>
            <a:lstStyle/>
            <a:p>
              <a:r>
                <a:rPr lang="de-DE" sz="1000" dirty="0"/>
                <a:t>-4</a:t>
              </a:r>
            </a:p>
          </p:txBody>
        </p:sp>
        <p:sp>
          <p:nvSpPr>
            <p:cNvPr id="20" name="TextBox 19">
              <a:extLst>
                <a:ext uri="{FF2B5EF4-FFF2-40B4-BE49-F238E27FC236}">
                  <a16:creationId xmlns:a16="http://schemas.microsoft.com/office/drawing/2014/main" id="{609045CC-6393-8E44-BACC-FB24C42B6144}"/>
                </a:ext>
              </a:extLst>
            </p:cNvPr>
            <p:cNvSpPr txBox="1"/>
            <p:nvPr/>
          </p:nvSpPr>
          <p:spPr>
            <a:xfrm>
              <a:off x="670066" y="3135711"/>
              <a:ext cx="325717" cy="246221"/>
            </a:xfrm>
            <a:prstGeom prst="rect">
              <a:avLst/>
            </a:prstGeom>
            <a:noFill/>
          </p:spPr>
          <p:txBody>
            <a:bodyPr wrap="square" rtlCol="0">
              <a:spAutoFit/>
            </a:bodyPr>
            <a:lstStyle/>
            <a:p>
              <a:r>
                <a:rPr lang="de-DE" sz="1000" dirty="0"/>
                <a:t>-6</a:t>
              </a:r>
            </a:p>
          </p:txBody>
        </p:sp>
      </p:grpSp>
      <p:sp>
        <p:nvSpPr>
          <p:cNvPr id="29" name="TextBox 1">
            <a:extLst>
              <a:ext uri="{FF2B5EF4-FFF2-40B4-BE49-F238E27FC236}">
                <a16:creationId xmlns:a16="http://schemas.microsoft.com/office/drawing/2014/main" id="{1A68D2E3-D56D-5D47-B9E6-7F3A898A3270}"/>
              </a:ext>
            </a:extLst>
          </p:cNvPr>
          <p:cNvSpPr txBox="1">
            <a:spLocks noChangeArrowheads="1"/>
          </p:cNvSpPr>
          <p:nvPr/>
        </p:nvSpPr>
        <p:spPr bwMode="auto">
          <a:xfrm>
            <a:off x="44450" y="34925"/>
            <a:ext cx="172675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cs typeface="Arial" charset="0"/>
              </a:rPr>
              <a:t>Supplemental Figure 5</a:t>
            </a:r>
          </a:p>
        </p:txBody>
      </p:sp>
      <p:sp>
        <p:nvSpPr>
          <p:cNvPr id="30" name="TextBox 1">
            <a:extLst>
              <a:ext uri="{FF2B5EF4-FFF2-40B4-BE49-F238E27FC236}">
                <a16:creationId xmlns:a16="http://schemas.microsoft.com/office/drawing/2014/main" id="{163FD270-6406-294B-8A82-E590CE076A41}"/>
              </a:ext>
            </a:extLst>
          </p:cNvPr>
          <p:cNvSpPr txBox="1">
            <a:spLocks noChangeArrowheads="1"/>
          </p:cNvSpPr>
          <p:nvPr/>
        </p:nvSpPr>
        <p:spPr bwMode="auto">
          <a:xfrm>
            <a:off x="206408" y="323528"/>
            <a:ext cx="4631396"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b="1" dirty="0">
                <a:cs typeface="Arial" charset="0"/>
              </a:rPr>
              <a:t>Detection of Metabolites and associated enzyme methylation</a:t>
            </a:r>
          </a:p>
        </p:txBody>
      </p:sp>
      <p:sp>
        <p:nvSpPr>
          <p:cNvPr id="2" name="TextBox 1">
            <a:extLst>
              <a:ext uri="{FF2B5EF4-FFF2-40B4-BE49-F238E27FC236}">
                <a16:creationId xmlns:a16="http://schemas.microsoft.com/office/drawing/2014/main" id="{698CBF4C-BB60-7A4B-9F7C-DBA2D2CEC754}"/>
              </a:ext>
            </a:extLst>
          </p:cNvPr>
          <p:cNvSpPr txBox="1"/>
          <p:nvPr/>
        </p:nvSpPr>
        <p:spPr>
          <a:xfrm rot="16200000">
            <a:off x="221210" y="1612387"/>
            <a:ext cx="683200" cy="200055"/>
          </a:xfrm>
          <a:prstGeom prst="rect">
            <a:avLst/>
          </a:prstGeom>
          <a:noFill/>
        </p:spPr>
        <p:txBody>
          <a:bodyPr wrap="none" rtlCol="0">
            <a:spAutoFit/>
          </a:bodyPr>
          <a:lstStyle/>
          <a:p>
            <a:r>
              <a:rPr lang="de-DE" sz="700" dirty="0"/>
              <a:t>-log(</a:t>
            </a:r>
            <a:r>
              <a:rPr lang="de-DE" sz="700" dirty="0" err="1"/>
              <a:t>p.value</a:t>
            </a:r>
            <a:r>
              <a:rPr lang="de-DE" sz="700" dirty="0"/>
              <a:t>)</a:t>
            </a:r>
          </a:p>
        </p:txBody>
      </p:sp>
      <p:sp>
        <p:nvSpPr>
          <p:cNvPr id="31" name="TextBox 30">
            <a:extLst>
              <a:ext uri="{FF2B5EF4-FFF2-40B4-BE49-F238E27FC236}">
                <a16:creationId xmlns:a16="http://schemas.microsoft.com/office/drawing/2014/main" id="{9A673017-9994-B740-882A-3E58563ED051}"/>
              </a:ext>
            </a:extLst>
          </p:cNvPr>
          <p:cNvSpPr txBox="1"/>
          <p:nvPr/>
        </p:nvSpPr>
        <p:spPr>
          <a:xfrm rot="16200000">
            <a:off x="232717" y="2751558"/>
            <a:ext cx="652743" cy="200055"/>
          </a:xfrm>
          <a:prstGeom prst="rect">
            <a:avLst/>
          </a:prstGeom>
          <a:noFill/>
        </p:spPr>
        <p:txBody>
          <a:bodyPr wrap="none" rtlCol="0">
            <a:spAutoFit/>
          </a:bodyPr>
          <a:lstStyle/>
          <a:p>
            <a:r>
              <a:rPr lang="de-DE" sz="700" dirty="0"/>
              <a:t>log(</a:t>
            </a:r>
            <a:r>
              <a:rPr lang="de-DE" sz="700" dirty="0" err="1"/>
              <a:t>p.value</a:t>
            </a:r>
            <a:r>
              <a:rPr lang="de-DE" sz="700" dirty="0"/>
              <a:t>)</a:t>
            </a:r>
          </a:p>
        </p:txBody>
      </p:sp>
      <p:grpSp>
        <p:nvGrpSpPr>
          <p:cNvPr id="35" name="Gruppieren 27">
            <a:extLst>
              <a:ext uri="{FF2B5EF4-FFF2-40B4-BE49-F238E27FC236}">
                <a16:creationId xmlns:a16="http://schemas.microsoft.com/office/drawing/2014/main" id="{D609425E-2CC1-E647-B5B7-523815891DDE}"/>
              </a:ext>
            </a:extLst>
          </p:cNvPr>
          <p:cNvGrpSpPr/>
          <p:nvPr/>
        </p:nvGrpSpPr>
        <p:grpSpPr>
          <a:xfrm>
            <a:off x="5801278" y="765036"/>
            <a:ext cx="722512" cy="449891"/>
            <a:chOff x="5586478" y="1137517"/>
            <a:chExt cx="906266" cy="564310"/>
          </a:xfrm>
        </p:grpSpPr>
        <p:sp>
          <p:nvSpPr>
            <p:cNvPr id="36" name="Abgerundetes Rechteck 1224">
              <a:extLst>
                <a:ext uri="{FF2B5EF4-FFF2-40B4-BE49-F238E27FC236}">
                  <a16:creationId xmlns:a16="http://schemas.microsoft.com/office/drawing/2014/main" id="{0904A98A-9D5E-F74D-8A9E-CB6A61D6DBCE}"/>
                </a:ext>
              </a:extLst>
            </p:cNvPr>
            <p:cNvSpPr/>
            <p:nvPr/>
          </p:nvSpPr>
          <p:spPr>
            <a:xfrm>
              <a:off x="5586478" y="1137517"/>
              <a:ext cx="906266" cy="243311"/>
            </a:xfrm>
            <a:prstGeom prst="roundRect">
              <a:avLst>
                <a:gd name="adj" fmla="val 8848"/>
              </a:avLst>
            </a:prstGeom>
            <a:solidFill>
              <a:srgbClr val="22A3E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900" dirty="0" err="1">
                  <a:solidFill>
                    <a:schemeClr val="bg1"/>
                  </a:solidFill>
                </a:rPr>
                <a:t>blood</a:t>
              </a:r>
              <a:endParaRPr lang="de-DE" sz="900" dirty="0">
                <a:solidFill>
                  <a:schemeClr val="bg1"/>
                </a:solidFill>
              </a:endParaRPr>
            </a:p>
          </p:txBody>
        </p:sp>
        <p:sp>
          <p:nvSpPr>
            <p:cNvPr id="37" name="Abgerundetes Rechteck 1225">
              <a:extLst>
                <a:ext uri="{FF2B5EF4-FFF2-40B4-BE49-F238E27FC236}">
                  <a16:creationId xmlns:a16="http://schemas.microsoft.com/office/drawing/2014/main" id="{F41A59B6-7656-3640-A86A-B7252D0CFEDC}"/>
                </a:ext>
              </a:extLst>
            </p:cNvPr>
            <p:cNvSpPr/>
            <p:nvPr/>
          </p:nvSpPr>
          <p:spPr>
            <a:xfrm>
              <a:off x="5586478" y="1451470"/>
              <a:ext cx="906266" cy="250357"/>
            </a:xfrm>
            <a:prstGeom prst="roundRect">
              <a:avLst>
                <a:gd name="adj" fmla="val 8848"/>
              </a:avLst>
            </a:prstGeom>
            <a:solidFill>
              <a:schemeClr val="accent2">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de-DE" sz="900" dirty="0" err="1">
                  <a:solidFill>
                    <a:schemeClr val="tx1"/>
                  </a:solidFill>
                </a:rPr>
                <a:t>heart</a:t>
              </a:r>
              <a:endParaRPr lang="de-DE" sz="900" dirty="0">
                <a:solidFill>
                  <a:schemeClr val="tx1"/>
                </a:solidFill>
              </a:endParaRPr>
            </a:p>
          </p:txBody>
        </p:sp>
      </p:grpSp>
      <p:sp>
        <p:nvSpPr>
          <p:cNvPr id="38" name="TextBox 37">
            <a:extLst>
              <a:ext uri="{FF2B5EF4-FFF2-40B4-BE49-F238E27FC236}">
                <a16:creationId xmlns:a16="http://schemas.microsoft.com/office/drawing/2014/main" id="{A59BCE69-AA63-0349-9BB5-84A3FFC8FD52}"/>
              </a:ext>
            </a:extLst>
          </p:cNvPr>
          <p:cNvSpPr txBox="1"/>
          <p:nvPr/>
        </p:nvSpPr>
        <p:spPr>
          <a:xfrm rot="16200000">
            <a:off x="854414" y="2502069"/>
            <a:ext cx="452683" cy="200055"/>
          </a:xfrm>
          <a:prstGeom prst="rect">
            <a:avLst/>
          </a:prstGeom>
          <a:noFill/>
        </p:spPr>
        <p:txBody>
          <a:bodyPr wrap="square" rtlCol="0">
            <a:spAutoFit/>
          </a:bodyPr>
          <a:lstStyle/>
          <a:p>
            <a:pPr algn="r"/>
            <a:r>
              <a:rPr lang="de-DE" sz="700" dirty="0"/>
              <a:t>ACO1</a:t>
            </a:r>
          </a:p>
        </p:txBody>
      </p:sp>
      <p:sp>
        <p:nvSpPr>
          <p:cNvPr id="39" name="TextBox 38">
            <a:extLst>
              <a:ext uri="{FF2B5EF4-FFF2-40B4-BE49-F238E27FC236}">
                <a16:creationId xmlns:a16="http://schemas.microsoft.com/office/drawing/2014/main" id="{48C2C485-BBDD-5342-9433-7DC4477C0B38}"/>
              </a:ext>
            </a:extLst>
          </p:cNvPr>
          <p:cNvSpPr txBox="1"/>
          <p:nvPr/>
        </p:nvSpPr>
        <p:spPr>
          <a:xfrm rot="16200000">
            <a:off x="1223925" y="2492598"/>
            <a:ext cx="433741" cy="200055"/>
          </a:xfrm>
          <a:prstGeom prst="rect">
            <a:avLst/>
          </a:prstGeom>
          <a:noFill/>
        </p:spPr>
        <p:txBody>
          <a:bodyPr wrap="square" rtlCol="0">
            <a:spAutoFit/>
          </a:bodyPr>
          <a:lstStyle/>
          <a:p>
            <a:pPr algn="r"/>
            <a:r>
              <a:rPr lang="de-DE" sz="700" dirty="0"/>
              <a:t>DLST</a:t>
            </a:r>
          </a:p>
        </p:txBody>
      </p:sp>
      <p:sp>
        <p:nvSpPr>
          <p:cNvPr id="41" name="TextBox 40">
            <a:extLst>
              <a:ext uri="{FF2B5EF4-FFF2-40B4-BE49-F238E27FC236}">
                <a16:creationId xmlns:a16="http://schemas.microsoft.com/office/drawing/2014/main" id="{ED54EAEE-6CF3-3A4F-B236-C81FD893F811}"/>
              </a:ext>
            </a:extLst>
          </p:cNvPr>
          <p:cNvSpPr txBox="1"/>
          <p:nvPr/>
        </p:nvSpPr>
        <p:spPr>
          <a:xfrm rot="16200000">
            <a:off x="1537397" y="2519131"/>
            <a:ext cx="486807" cy="200055"/>
          </a:xfrm>
          <a:prstGeom prst="rect">
            <a:avLst/>
          </a:prstGeom>
          <a:noFill/>
        </p:spPr>
        <p:txBody>
          <a:bodyPr wrap="square" rtlCol="0">
            <a:spAutoFit/>
          </a:bodyPr>
          <a:lstStyle/>
          <a:p>
            <a:pPr algn="r"/>
            <a:r>
              <a:rPr lang="de-DE" sz="700" dirty="0"/>
              <a:t>OGDH</a:t>
            </a:r>
          </a:p>
        </p:txBody>
      </p:sp>
      <p:sp>
        <p:nvSpPr>
          <p:cNvPr id="42" name="TextBox 41">
            <a:extLst>
              <a:ext uri="{FF2B5EF4-FFF2-40B4-BE49-F238E27FC236}">
                <a16:creationId xmlns:a16="http://schemas.microsoft.com/office/drawing/2014/main" id="{9F193387-8E9C-3144-ADD5-928DF7A736DE}"/>
              </a:ext>
            </a:extLst>
          </p:cNvPr>
          <p:cNvSpPr txBox="1"/>
          <p:nvPr/>
        </p:nvSpPr>
        <p:spPr>
          <a:xfrm rot="16200000">
            <a:off x="1870810" y="2545758"/>
            <a:ext cx="540060" cy="200055"/>
          </a:xfrm>
          <a:prstGeom prst="rect">
            <a:avLst/>
          </a:prstGeom>
          <a:noFill/>
        </p:spPr>
        <p:txBody>
          <a:bodyPr wrap="square" rtlCol="0">
            <a:spAutoFit/>
          </a:bodyPr>
          <a:lstStyle/>
          <a:p>
            <a:pPr algn="r"/>
            <a:r>
              <a:rPr lang="de-DE" sz="700" dirty="0"/>
              <a:t>SUCLA2</a:t>
            </a:r>
          </a:p>
        </p:txBody>
      </p:sp>
      <p:sp>
        <p:nvSpPr>
          <p:cNvPr id="43" name="TextBox 42">
            <a:extLst>
              <a:ext uri="{FF2B5EF4-FFF2-40B4-BE49-F238E27FC236}">
                <a16:creationId xmlns:a16="http://schemas.microsoft.com/office/drawing/2014/main" id="{6A57E9C1-26D8-DD46-A278-CFBBCCB4E30F}"/>
              </a:ext>
            </a:extLst>
          </p:cNvPr>
          <p:cNvSpPr txBox="1"/>
          <p:nvPr/>
        </p:nvSpPr>
        <p:spPr>
          <a:xfrm rot="16200000">
            <a:off x="2194846" y="2545758"/>
            <a:ext cx="540060" cy="200055"/>
          </a:xfrm>
          <a:prstGeom prst="rect">
            <a:avLst/>
          </a:prstGeom>
          <a:noFill/>
        </p:spPr>
        <p:txBody>
          <a:bodyPr wrap="square" rtlCol="0">
            <a:spAutoFit/>
          </a:bodyPr>
          <a:lstStyle/>
          <a:p>
            <a:pPr algn="r"/>
            <a:r>
              <a:rPr lang="de-DE" sz="700" dirty="0"/>
              <a:t>SUCLG1</a:t>
            </a:r>
          </a:p>
        </p:txBody>
      </p:sp>
      <p:sp>
        <p:nvSpPr>
          <p:cNvPr id="44" name="TextBox 43">
            <a:extLst>
              <a:ext uri="{FF2B5EF4-FFF2-40B4-BE49-F238E27FC236}">
                <a16:creationId xmlns:a16="http://schemas.microsoft.com/office/drawing/2014/main" id="{90CE1245-A2CA-A442-ACE1-E4EC74964B14}"/>
              </a:ext>
            </a:extLst>
          </p:cNvPr>
          <p:cNvSpPr txBox="1"/>
          <p:nvPr/>
        </p:nvSpPr>
        <p:spPr>
          <a:xfrm rot="16200000">
            <a:off x="2554886" y="2545758"/>
            <a:ext cx="540060" cy="200055"/>
          </a:xfrm>
          <a:prstGeom prst="rect">
            <a:avLst/>
          </a:prstGeom>
          <a:noFill/>
        </p:spPr>
        <p:txBody>
          <a:bodyPr wrap="square" rtlCol="0">
            <a:spAutoFit/>
          </a:bodyPr>
          <a:lstStyle/>
          <a:p>
            <a:pPr algn="r"/>
            <a:r>
              <a:rPr lang="de-DE" sz="700" dirty="0"/>
              <a:t>SUCLG2</a:t>
            </a:r>
          </a:p>
        </p:txBody>
      </p:sp>
      <p:sp>
        <p:nvSpPr>
          <p:cNvPr id="45" name="TextBox 44">
            <a:extLst>
              <a:ext uri="{FF2B5EF4-FFF2-40B4-BE49-F238E27FC236}">
                <a16:creationId xmlns:a16="http://schemas.microsoft.com/office/drawing/2014/main" id="{58B853A1-68D9-9640-91E9-E7D5AE0598A9}"/>
              </a:ext>
            </a:extLst>
          </p:cNvPr>
          <p:cNvSpPr txBox="1"/>
          <p:nvPr/>
        </p:nvSpPr>
        <p:spPr>
          <a:xfrm rot="16200000">
            <a:off x="2985995" y="2474689"/>
            <a:ext cx="397922" cy="200055"/>
          </a:xfrm>
          <a:prstGeom prst="rect">
            <a:avLst/>
          </a:prstGeom>
          <a:noFill/>
        </p:spPr>
        <p:txBody>
          <a:bodyPr wrap="square" rtlCol="0">
            <a:spAutoFit/>
          </a:bodyPr>
          <a:lstStyle/>
          <a:p>
            <a:pPr algn="r"/>
            <a:r>
              <a:rPr lang="de-DE" sz="700" dirty="0"/>
              <a:t>PKM</a:t>
            </a:r>
          </a:p>
        </p:txBody>
      </p:sp>
      <p:sp>
        <p:nvSpPr>
          <p:cNvPr id="46" name="TextBox 45">
            <a:extLst>
              <a:ext uri="{FF2B5EF4-FFF2-40B4-BE49-F238E27FC236}">
                <a16:creationId xmlns:a16="http://schemas.microsoft.com/office/drawing/2014/main" id="{2D9D7BE6-1D0C-F443-A89B-C927E8D3838E}"/>
              </a:ext>
            </a:extLst>
          </p:cNvPr>
          <p:cNvSpPr txBox="1"/>
          <p:nvPr/>
        </p:nvSpPr>
        <p:spPr>
          <a:xfrm rot="16200000">
            <a:off x="3328130" y="2168559"/>
            <a:ext cx="433733" cy="200055"/>
          </a:xfrm>
          <a:prstGeom prst="rect">
            <a:avLst/>
          </a:prstGeom>
          <a:noFill/>
        </p:spPr>
        <p:txBody>
          <a:bodyPr wrap="square" rtlCol="0">
            <a:spAutoFit/>
          </a:bodyPr>
          <a:lstStyle/>
          <a:p>
            <a:r>
              <a:rPr lang="de-DE" sz="700" dirty="0"/>
              <a:t>LDHA</a:t>
            </a:r>
          </a:p>
        </p:txBody>
      </p:sp>
      <p:sp>
        <p:nvSpPr>
          <p:cNvPr id="47" name="TextBox 46">
            <a:extLst>
              <a:ext uri="{FF2B5EF4-FFF2-40B4-BE49-F238E27FC236}">
                <a16:creationId xmlns:a16="http://schemas.microsoft.com/office/drawing/2014/main" id="{95C23879-44BA-B140-91C9-D51AE6B9E543}"/>
              </a:ext>
            </a:extLst>
          </p:cNvPr>
          <p:cNvSpPr txBox="1"/>
          <p:nvPr/>
        </p:nvSpPr>
        <p:spPr>
          <a:xfrm rot="16200000">
            <a:off x="3625629" y="2519131"/>
            <a:ext cx="486806" cy="200055"/>
          </a:xfrm>
          <a:prstGeom prst="rect">
            <a:avLst/>
          </a:prstGeom>
          <a:noFill/>
        </p:spPr>
        <p:txBody>
          <a:bodyPr wrap="square" rtlCol="0">
            <a:spAutoFit/>
          </a:bodyPr>
          <a:lstStyle/>
          <a:p>
            <a:pPr algn="r"/>
            <a:r>
              <a:rPr lang="de-DE" sz="700" dirty="0"/>
              <a:t>PFKM</a:t>
            </a:r>
          </a:p>
        </p:txBody>
      </p:sp>
      <p:sp>
        <p:nvSpPr>
          <p:cNvPr id="48" name="TextBox 47">
            <a:extLst>
              <a:ext uri="{FF2B5EF4-FFF2-40B4-BE49-F238E27FC236}">
                <a16:creationId xmlns:a16="http://schemas.microsoft.com/office/drawing/2014/main" id="{9D477330-B300-524E-8BA7-536CF51DEFF0}"/>
              </a:ext>
            </a:extLst>
          </p:cNvPr>
          <p:cNvSpPr txBox="1"/>
          <p:nvPr/>
        </p:nvSpPr>
        <p:spPr>
          <a:xfrm rot="16200000">
            <a:off x="4012206" y="2492595"/>
            <a:ext cx="433733" cy="200055"/>
          </a:xfrm>
          <a:prstGeom prst="rect">
            <a:avLst/>
          </a:prstGeom>
          <a:noFill/>
        </p:spPr>
        <p:txBody>
          <a:bodyPr wrap="square" rtlCol="0">
            <a:spAutoFit/>
          </a:bodyPr>
          <a:lstStyle/>
          <a:p>
            <a:pPr algn="r"/>
            <a:r>
              <a:rPr lang="de-DE" sz="700" dirty="0"/>
              <a:t>HK1</a:t>
            </a:r>
          </a:p>
        </p:txBody>
      </p:sp>
      <p:sp>
        <p:nvSpPr>
          <p:cNvPr id="4" name="TextBox 3">
            <a:extLst>
              <a:ext uri="{FF2B5EF4-FFF2-40B4-BE49-F238E27FC236}">
                <a16:creationId xmlns:a16="http://schemas.microsoft.com/office/drawing/2014/main" id="{0C20B316-1ED6-BE48-A37D-BE7F87CEE1E3}"/>
              </a:ext>
            </a:extLst>
          </p:cNvPr>
          <p:cNvSpPr txBox="1"/>
          <p:nvPr/>
        </p:nvSpPr>
        <p:spPr>
          <a:xfrm>
            <a:off x="948837" y="1505192"/>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40" name="TextBox 39">
            <a:extLst>
              <a:ext uri="{FF2B5EF4-FFF2-40B4-BE49-F238E27FC236}">
                <a16:creationId xmlns:a16="http://schemas.microsoft.com/office/drawing/2014/main" id="{17E812FE-542F-9C4F-B53A-766996AF8477}"/>
              </a:ext>
            </a:extLst>
          </p:cNvPr>
          <p:cNvSpPr txBox="1"/>
          <p:nvPr/>
        </p:nvSpPr>
        <p:spPr>
          <a:xfrm>
            <a:off x="1301589" y="1299119"/>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50" name="TextBox 49">
            <a:extLst>
              <a:ext uri="{FF2B5EF4-FFF2-40B4-BE49-F238E27FC236}">
                <a16:creationId xmlns:a16="http://schemas.microsoft.com/office/drawing/2014/main" id="{D21DEA6D-CBE7-F24B-95B2-EC6976EC9655}"/>
              </a:ext>
            </a:extLst>
          </p:cNvPr>
          <p:cNvSpPr txBox="1"/>
          <p:nvPr/>
        </p:nvSpPr>
        <p:spPr>
          <a:xfrm>
            <a:off x="1646063" y="1688366"/>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55" name="TextBox 54">
            <a:extLst>
              <a:ext uri="{FF2B5EF4-FFF2-40B4-BE49-F238E27FC236}">
                <a16:creationId xmlns:a16="http://schemas.microsoft.com/office/drawing/2014/main" id="{12FBDD09-D36B-FD4B-9802-E508BDF3DBAF}"/>
              </a:ext>
            </a:extLst>
          </p:cNvPr>
          <p:cNvSpPr txBox="1"/>
          <p:nvPr/>
        </p:nvSpPr>
        <p:spPr>
          <a:xfrm>
            <a:off x="1998814" y="1686558"/>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58" name="TextBox 57">
            <a:extLst>
              <a:ext uri="{FF2B5EF4-FFF2-40B4-BE49-F238E27FC236}">
                <a16:creationId xmlns:a16="http://schemas.microsoft.com/office/drawing/2014/main" id="{1921F6DE-B2F9-4D4F-B161-E34EC50A43A5}"/>
              </a:ext>
            </a:extLst>
          </p:cNvPr>
          <p:cNvSpPr txBox="1"/>
          <p:nvPr/>
        </p:nvSpPr>
        <p:spPr>
          <a:xfrm>
            <a:off x="2312876" y="830651"/>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59" name="TextBox 58">
            <a:extLst>
              <a:ext uri="{FF2B5EF4-FFF2-40B4-BE49-F238E27FC236}">
                <a16:creationId xmlns:a16="http://schemas.microsoft.com/office/drawing/2014/main" id="{8BC85914-058E-854A-B537-99AD652E0E9C}"/>
              </a:ext>
            </a:extLst>
          </p:cNvPr>
          <p:cNvSpPr txBox="1"/>
          <p:nvPr/>
        </p:nvSpPr>
        <p:spPr>
          <a:xfrm>
            <a:off x="2682890" y="1634520"/>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60" name="TextBox 59">
            <a:extLst>
              <a:ext uri="{FF2B5EF4-FFF2-40B4-BE49-F238E27FC236}">
                <a16:creationId xmlns:a16="http://schemas.microsoft.com/office/drawing/2014/main" id="{5538A560-9A0A-5B4E-B6E4-8517BFE5F29C}"/>
              </a:ext>
            </a:extLst>
          </p:cNvPr>
          <p:cNvSpPr txBox="1"/>
          <p:nvPr/>
        </p:nvSpPr>
        <p:spPr>
          <a:xfrm>
            <a:off x="3036468" y="1386798"/>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61" name="TextBox 60">
            <a:extLst>
              <a:ext uri="{FF2B5EF4-FFF2-40B4-BE49-F238E27FC236}">
                <a16:creationId xmlns:a16="http://schemas.microsoft.com/office/drawing/2014/main" id="{F77BA3C5-7F2A-8F48-A9D5-A13589AB388D}"/>
              </a:ext>
            </a:extLst>
          </p:cNvPr>
          <p:cNvSpPr txBox="1"/>
          <p:nvPr/>
        </p:nvSpPr>
        <p:spPr>
          <a:xfrm>
            <a:off x="3400219" y="1738137"/>
            <a:ext cx="284052" cy="338554"/>
          </a:xfrm>
          <a:prstGeom prst="rect">
            <a:avLst/>
          </a:prstGeom>
          <a:noFill/>
        </p:spPr>
        <p:txBody>
          <a:bodyPr wrap="none" rtlCol="0">
            <a:spAutoFit/>
          </a:bodyPr>
          <a:lstStyle/>
          <a:p>
            <a:pPr algn="ctr"/>
            <a:r>
              <a:rPr lang="en-DE" sz="1000" dirty="0"/>
              <a:t>**</a:t>
            </a:r>
          </a:p>
          <a:p>
            <a:pPr algn="ctr"/>
            <a:endParaRPr lang="en-DE" sz="600" dirty="0"/>
          </a:p>
        </p:txBody>
      </p:sp>
      <p:sp>
        <p:nvSpPr>
          <p:cNvPr id="62" name="TextBox 61">
            <a:extLst>
              <a:ext uri="{FF2B5EF4-FFF2-40B4-BE49-F238E27FC236}">
                <a16:creationId xmlns:a16="http://schemas.microsoft.com/office/drawing/2014/main" id="{33C127DC-5BC4-6D43-96B1-7AE69EE6A0E7}"/>
              </a:ext>
            </a:extLst>
          </p:cNvPr>
          <p:cNvSpPr txBox="1"/>
          <p:nvPr/>
        </p:nvSpPr>
        <p:spPr>
          <a:xfrm>
            <a:off x="3732867" y="1524325"/>
            <a:ext cx="284052" cy="338554"/>
          </a:xfrm>
          <a:prstGeom prst="rect">
            <a:avLst/>
          </a:prstGeom>
          <a:noFill/>
        </p:spPr>
        <p:txBody>
          <a:bodyPr wrap="none" rtlCol="0">
            <a:spAutoFit/>
          </a:bodyPr>
          <a:lstStyle/>
          <a:p>
            <a:pPr algn="ctr"/>
            <a:r>
              <a:rPr lang="en-DE" sz="1000" dirty="0"/>
              <a:t>**</a:t>
            </a:r>
          </a:p>
          <a:p>
            <a:pPr algn="ctr"/>
            <a:r>
              <a:rPr lang="en-DE" sz="600" dirty="0"/>
              <a:t>##</a:t>
            </a:r>
          </a:p>
        </p:txBody>
      </p:sp>
      <p:sp>
        <p:nvSpPr>
          <p:cNvPr id="63" name="TextBox 62">
            <a:extLst>
              <a:ext uri="{FF2B5EF4-FFF2-40B4-BE49-F238E27FC236}">
                <a16:creationId xmlns:a16="http://schemas.microsoft.com/office/drawing/2014/main" id="{4EE63F60-5E7F-CD4E-BCC2-07B0C25DA8E4}"/>
              </a:ext>
            </a:extLst>
          </p:cNvPr>
          <p:cNvSpPr txBox="1"/>
          <p:nvPr/>
        </p:nvSpPr>
        <p:spPr>
          <a:xfrm>
            <a:off x="4093458" y="1386798"/>
            <a:ext cx="271229" cy="338554"/>
          </a:xfrm>
          <a:prstGeom prst="rect">
            <a:avLst/>
          </a:prstGeom>
          <a:noFill/>
        </p:spPr>
        <p:txBody>
          <a:bodyPr wrap="none" rtlCol="0">
            <a:spAutoFit/>
          </a:bodyPr>
          <a:lstStyle/>
          <a:p>
            <a:pPr algn="ctr"/>
            <a:r>
              <a:rPr lang="en-DE" sz="1000" dirty="0"/>
              <a:t>*</a:t>
            </a:r>
          </a:p>
          <a:p>
            <a:pPr algn="ctr"/>
            <a:r>
              <a:rPr lang="en-DE" sz="600" dirty="0"/>
              <a:t>##</a:t>
            </a:r>
          </a:p>
        </p:txBody>
      </p:sp>
      <p:sp>
        <p:nvSpPr>
          <p:cNvPr id="5" name="TextBox 4">
            <a:extLst>
              <a:ext uri="{FF2B5EF4-FFF2-40B4-BE49-F238E27FC236}">
                <a16:creationId xmlns:a16="http://schemas.microsoft.com/office/drawing/2014/main" id="{0A5F71C0-5682-9F49-BE8F-A9392090E83B}"/>
              </a:ext>
            </a:extLst>
          </p:cNvPr>
          <p:cNvSpPr txBox="1"/>
          <p:nvPr/>
        </p:nvSpPr>
        <p:spPr>
          <a:xfrm>
            <a:off x="3290835" y="3788229"/>
            <a:ext cx="184731" cy="369332"/>
          </a:xfrm>
          <a:prstGeom prst="rect">
            <a:avLst/>
          </a:prstGeom>
          <a:noFill/>
        </p:spPr>
        <p:txBody>
          <a:bodyPr wrap="none" rtlCol="0">
            <a:spAutoFit/>
          </a:bodyPr>
          <a:lstStyle/>
          <a:p>
            <a:endParaRPr lang="en-DE" dirty="0"/>
          </a:p>
        </p:txBody>
      </p:sp>
    </p:spTree>
    <p:extLst>
      <p:ext uri="{BB962C8B-B14F-4D97-AF65-F5344CB8AC3E}">
        <p14:creationId xmlns:p14="http://schemas.microsoft.com/office/powerpoint/2010/main" val="955528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1" name="TextBox 1">
            <a:extLst>
              <a:ext uri="{FF2B5EF4-FFF2-40B4-BE49-F238E27FC236}">
                <a16:creationId xmlns:a16="http://schemas.microsoft.com/office/drawing/2014/main" id="{F2C7E446-CA70-8041-BD95-48B799299A7C}"/>
              </a:ext>
            </a:extLst>
          </p:cNvPr>
          <p:cNvSpPr txBox="1">
            <a:spLocks noChangeArrowheads="1"/>
          </p:cNvSpPr>
          <p:nvPr/>
        </p:nvSpPr>
        <p:spPr bwMode="auto">
          <a:xfrm>
            <a:off x="44450" y="34925"/>
            <a:ext cx="222849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cs typeface="Arial" charset="0"/>
              </a:rPr>
              <a:t>Supplemental Figure Legends</a:t>
            </a:r>
          </a:p>
        </p:txBody>
      </p:sp>
      <p:sp>
        <p:nvSpPr>
          <p:cNvPr id="642" name="TextBox 1">
            <a:extLst>
              <a:ext uri="{FF2B5EF4-FFF2-40B4-BE49-F238E27FC236}">
                <a16:creationId xmlns:a16="http://schemas.microsoft.com/office/drawing/2014/main" id="{93D0E3BD-A8EC-BD48-AA8E-318D0ED92379}"/>
              </a:ext>
            </a:extLst>
          </p:cNvPr>
          <p:cNvSpPr txBox="1">
            <a:spLocks noChangeArrowheads="1"/>
          </p:cNvSpPr>
          <p:nvPr/>
        </p:nvSpPr>
        <p:spPr bwMode="auto">
          <a:xfrm>
            <a:off x="206409" y="323528"/>
            <a:ext cx="6534960" cy="71096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1200" b="1" dirty="0">
                <a:cs typeface="Arial" charset="0"/>
              </a:rPr>
              <a:t>Supplemental Figure 1: H1 metabolite levels (screening)</a:t>
            </a:r>
            <a:r>
              <a:rPr lang="en-US" sz="1200" dirty="0">
                <a:cs typeface="Arial" charset="0"/>
              </a:rPr>
              <a:t>. Shown are H1 levels after removal of DCM samples from the analysis with H1- (Hexoses including glucose) levels less than 2fold times standard deviation from the mean control H1-levels, rendering the screening cohort.</a:t>
            </a:r>
          </a:p>
          <a:p>
            <a:pPr algn="just" eaLnBrk="1" hangingPunct="1"/>
            <a:endParaRPr lang="en-US" sz="1200" dirty="0">
              <a:cs typeface="Arial" charset="0"/>
            </a:endParaRPr>
          </a:p>
          <a:p>
            <a:pPr algn="just" eaLnBrk="1" hangingPunct="1"/>
            <a:r>
              <a:rPr lang="en-US" sz="1200" b="1" dirty="0">
                <a:cs typeface="Arial" charset="0"/>
              </a:rPr>
              <a:t>Supplemental Figure 2: Principle component analysis of metabolites (screening)</a:t>
            </a:r>
            <a:r>
              <a:rPr lang="en-US" sz="1200" dirty="0">
                <a:cs typeface="Arial" charset="0"/>
              </a:rPr>
              <a:t>. Principle component analysis based on all metabolites in the screening cohort. Samples from Dilated Cardiomyopathy cohort (orange) separate very well from controls (blue) between the first two principle components.</a:t>
            </a:r>
          </a:p>
          <a:p>
            <a:pPr algn="just" eaLnBrk="1" hangingPunct="1"/>
            <a:endParaRPr lang="en-US" sz="1200" dirty="0">
              <a:cs typeface="Arial" charset="0"/>
            </a:endParaRPr>
          </a:p>
          <a:p>
            <a:pPr algn="just" eaLnBrk="1" hangingPunct="1"/>
            <a:r>
              <a:rPr lang="en-US" sz="1200" b="1" dirty="0">
                <a:cs typeface="Arial" charset="0"/>
              </a:rPr>
              <a:t>Supplemental Figure 3: Detection of Metabolites and associated enzyme mRNA expression (screening). </a:t>
            </a:r>
            <a:r>
              <a:rPr lang="en-US" sz="1200" dirty="0">
                <a:cs typeface="Arial" charset="0"/>
              </a:rPr>
              <a:t>Control (CTRL) samples are depicted in blue. Values of the Dilated Cardiomyopathy (DCM) cohort are colored orange. Significance values are given. Boxes with dashed lines indicate mRNA expression and with full lines </a:t>
            </a:r>
            <a:r>
              <a:rPr lang="en-US" sz="1200" dirty="0" err="1">
                <a:cs typeface="Arial" charset="0"/>
              </a:rPr>
              <a:t>metabololite</a:t>
            </a:r>
            <a:r>
              <a:rPr lang="en-US" sz="1200" dirty="0">
                <a:cs typeface="Arial" charset="0"/>
              </a:rPr>
              <a:t> levels in serum (light blue shading) and left-ventricular heart tissue (pale red shading). As shown, HK1 is upregulated on the mRNA level in blood cells and myocardial tissue, while PFKM is not significantly altered *: p&lt;0.05; **: p&lt;0.01.</a:t>
            </a:r>
          </a:p>
          <a:p>
            <a:pPr algn="just" eaLnBrk="1" hangingPunct="1"/>
            <a:endParaRPr lang="en-US" sz="1200" dirty="0">
              <a:cs typeface="Arial" charset="0"/>
            </a:endParaRPr>
          </a:p>
          <a:p>
            <a:pPr algn="just" eaLnBrk="1" hangingPunct="1"/>
            <a:r>
              <a:rPr lang="en-US" sz="1200" b="1" dirty="0">
                <a:cs typeface="Arial" charset="0"/>
              </a:rPr>
              <a:t>Supplemental Figure 4: Validation of cardiac gene expression patterns.</a:t>
            </a:r>
          </a:p>
          <a:p>
            <a:pPr algn="just" eaLnBrk="1" hangingPunct="1"/>
            <a:r>
              <a:rPr lang="en-US" sz="1200" dirty="0">
                <a:cs typeface="Arial" charset="0"/>
              </a:rPr>
              <a:t>Heatmaps give an overview on the mRNA expression of the key enzymes. Panel at the top is showing values from the initial screening cohort from </a:t>
            </a:r>
            <a:r>
              <a:rPr lang="en-US" sz="1200" dirty="0" err="1">
                <a:cs typeface="Arial" charset="0"/>
              </a:rPr>
              <a:t>polyA</a:t>
            </a:r>
            <a:r>
              <a:rPr lang="en-US" sz="1200" dirty="0">
                <a:cs typeface="Arial" charset="0"/>
              </a:rPr>
              <a:t>-based mRNA-seq data from the left-ventricle of living patients (biopsy taken during catherization). Panel at the bottom cohort shows a highly similar gene expression of </a:t>
            </a:r>
            <a:r>
              <a:rPr lang="en-US" sz="1200" dirty="0" err="1">
                <a:cs typeface="Arial" charset="0"/>
              </a:rPr>
              <a:t>polyA</a:t>
            </a:r>
            <a:r>
              <a:rPr lang="en-US" sz="1200" dirty="0">
                <a:cs typeface="Arial" charset="0"/>
              </a:rPr>
              <a:t>-based mRNA-seq data from the left-ventricle of explanted hearts (end-stage), as previously described (PMID: 28838933).</a:t>
            </a:r>
          </a:p>
          <a:p>
            <a:pPr algn="just" eaLnBrk="1" hangingPunct="1"/>
            <a:endParaRPr lang="en-US" sz="1200" dirty="0">
              <a:cs typeface="Arial" charset="0"/>
            </a:endParaRPr>
          </a:p>
          <a:p>
            <a:pPr algn="just" eaLnBrk="1" hangingPunct="1"/>
            <a:r>
              <a:rPr lang="en-US" sz="1200" b="1" dirty="0">
                <a:cs typeface="Arial" charset="0"/>
              </a:rPr>
              <a:t>Supplemental Figure 5: Detection of Metabolites and associated enzyme methylation (screening). </a:t>
            </a:r>
            <a:r>
              <a:rPr lang="en-US" sz="1200" dirty="0">
                <a:cs typeface="Arial" charset="0"/>
              </a:rPr>
              <a:t>P-values were calculated for individual CpG sites (Illumina Infinium 450k array) between DCM and controls from the screening cohort. P-values have been aggregated per gene using </a:t>
            </a:r>
            <a:r>
              <a:rPr lang="en-US" sz="1200" dirty="0" err="1">
                <a:cs typeface="Arial" charset="0"/>
              </a:rPr>
              <a:t>Simes</a:t>
            </a:r>
            <a:r>
              <a:rPr lang="en-US" sz="1200" dirty="0">
                <a:cs typeface="Arial" charset="0"/>
              </a:rPr>
              <a:t>-method. For genes were mean methylation was higher in DCM compared to controls, negative logarithmic p-values for blood (blue) and heart tissue (pale red), were plotted. For genes were mean methylation levels were reduced in DCM compared to controls, logarithmic p-values were plotted. *: p&lt;0.05 (blood); **: p&lt;0.01 (blood). </a:t>
            </a:r>
            <a:r>
              <a:rPr lang="en-US" sz="1200" baseline="30000" dirty="0">
                <a:cs typeface="Arial" charset="0"/>
              </a:rPr>
              <a:t>#</a:t>
            </a:r>
            <a:r>
              <a:rPr lang="en-US" sz="1200" dirty="0">
                <a:cs typeface="Arial" charset="0"/>
              </a:rPr>
              <a:t>: p&lt;0.05 (heart); </a:t>
            </a:r>
            <a:r>
              <a:rPr lang="en-US" sz="1200" baseline="30000" dirty="0">
                <a:cs typeface="Arial" charset="0"/>
              </a:rPr>
              <a:t>##</a:t>
            </a:r>
            <a:r>
              <a:rPr lang="en-US" sz="1200" dirty="0">
                <a:cs typeface="Arial" charset="0"/>
              </a:rPr>
              <a:t>: p&lt;0.01 (heart).</a:t>
            </a:r>
          </a:p>
          <a:p>
            <a:pPr algn="just" eaLnBrk="1" hangingPunct="1"/>
            <a:endParaRPr lang="en-US" sz="1200" dirty="0">
              <a:cs typeface="Arial" charset="0"/>
            </a:endParaRPr>
          </a:p>
          <a:p>
            <a:pPr algn="just" eaLnBrk="1" hangingPunct="1"/>
            <a:endParaRPr lang="en-US" sz="1200" dirty="0">
              <a:cs typeface="Arial" charset="0"/>
            </a:endParaRPr>
          </a:p>
          <a:p>
            <a:pPr algn="just" eaLnBrk="1" hangingPunct="1"/>
            <a:endParaRPr lang="en-US" sz="1200" dirty="0">
              <a:cs typeface="Arial" charset="0"/>
            </a:endParaRPr>
          </a:p>
          <a:p>
            <a:pPr algn="just" eaLnBrk="1" hangingPunct="1"/>
            <a:endParaRPr lang="en-US" sz="1200" dirty="0">
              <a:cs typeface="Arial" charset="0"/>
            </a:endParaRPr>
          </a:p>
        </p:txBody>
      </p:sp>
    </p:spTree>
    <p:extLst>
      <p:ext uri="{BB962C8B-B14F-4D97-AF65-F5344CB8AC3E}">
        <p14:creationId xmlns:p14="http://schemas.microsoft.com/office/powerpoint/2010/main" val="3272388477"/>
      </p:ext>
    </p:extLst>
  </p:cSld>
  <p:clrMapOvr>
    <a:masterClrMapping/>
  </p:clrMapOvr>
</p:sld>
</file>

<file path=ppt/theme/theme1.xml><?xml version="1.0" encoding="utf-8"?>
<a:theme xmlns:a="http://schemas.openxmlformats.org/drawingml/2006/main" name="Standarddesig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Standard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22225">
          <a:solidFill>
            <a:schemeClr val="tx1"/>
          </a:solidFill>
          <a:prstDash val="sysDot"/>
          <a:tailEnd type="arrow"/>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222</TotalTime>
  <Words>599</Words>
  <Application>Microsoft Macintosh PowerPoint</Application>
  <PresentationFormat>On-screen Show (4:3)</PresentationFormat>
  <Paragraphs>141</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Standarddesign</vt:lpstr>
      <vt:lpstr>PowerPoint Presentation</vt:lpstr>
      <vt:lpstr>PowerPoint Presentation</vt:lpstr>
      <vt:lpstr>PowerPoint Presentation</vt:lpstr>
      <vt:lpstr>PowerPoint Presentation</vt:lpstr>
      <vt:lpstr>PowerPoint Presentation</vt:lpstr>
      <vt:lpstr>PowerPoint Presentation</vt:lpstr>
    </vt:vector>
  </TitlesOfParts>
  <Company>Universitätsklinikum Heidelberg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haasjan</dc:creator>
  <cp:lastModifiedBy>Jan Haas</cp:lastModifiedBy>
  <cp:revision>1669</cp:revision>
  <cp:lastPrinted>2019-07-10T09:38:43Z</cp:lastPrinted>
  <dcterms:created xsi:type="dcterms:W3CDTF">2011-11-07T12:53:19Z</dcterms:created>
  <dcterms:modified xsi:type="dcterms:W3CDTF">2021-02-04T21:39:43Z</dcterms:modified>
</cp:coreProperties>
</file>