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2" r:id="rId2"/>
  </p:sldIdLst>
  <p:sldSz cx="6858000" cy="9906000" type="A4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20" autoAdjust="0"/>
  </p:normalViewPr>
  <p:slideViewPr>
    <p:cSldViewPr>
      <p:cViewPr>
        <p:scale>
          <a:sx n="232" d="100"/>
          <a:sy n="232" d="100"/>
        </p:scale>
        <p:origin x="1094" y="188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C0363C5-6E2F-4537-ABD4-30CC0C87F9C0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22500" y="768350"/>
            <a:ext cx="26543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79FA969-7706-443E-996A-D43AD5A26FC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9780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5394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327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192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6875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280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1258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114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26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5876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958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045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84021-CFFC-48C3-881E-32E16DE3AF7C}" type="datetimeFigureOut">
              <a:rPr lang="de-DE" smtClean="0"/>
              <a:t>30.04.2020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D1EF2-6F62-4FF2-A481-F02CB3B5FBB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2187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xmlns="" id="{FA7A2644-161F-4A08-83A8-A6C6647CE933}"/>
              </a:ext>
            </a:extLst>
          </p:cNvPr>
          <p:cNvGrpSpPr>
            <a:grpSpLocks noChangeAspect="1"/>
          </p:cNvGrpSpPr>
          <p:nvPr/>
        </p:nvGrpSpPr>
        <p:grpSpPr>
          <a:xfrm>
            <a:off x="1469574" y="1918269"/>
            <a:ext cx="3953425" cy="2386658"/>
            <a:chOff x="1620374" y="2117580"/>
            <a:chExt cx="3284721" cy="1982964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xmlns="" id="{7C9576AB-9876-49BF-B0D2-1E28F223F1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  <a14:imgEffect>
                        <a14:brightnessContrast bright="18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37" t="19379" r="7389" b="15864"/>
            <a:stretch/>
          </p:blipFill>
          <p:spPr>
            <a:xfrm>
              <a:off x="1636295" y="2144688"/>
              <a:ext cx="3268800" cy="1888276"/>
            </a:xfrm>
            <a:prstGeom prst="rect">
              <a:avLst/>
            </a:prstGeom>
          </p:spPr>
        </p:pic>
        <p:sp>
          <p:nvSpPr>
            <p:cNvPr id="3" name="Gleichschenkliges Dreieck 2">
              <a:extLst>
                <a:ext uri="{FF2B5EF4-FFF2-40B4-BE49-F238E27FC236}">
                  <a16:creationId xmlns:a16="http://schemas.microsoft.com/office/drawing/2014/main" xmlns="" id="{7FEF571C-4076-4A14-A040-EF5FB1D838E9}"/>
                </a:ext>
              </a:extLst>
            </p:cNvPr>
            <p:cNvSpPr/>
            <p:nvPr/>
          </p:nvSpPr>
          <p:spPr>
            <a:xfrm rot="3527769">
              <a:off x="4210046" y="2842380"/>
              <a:ext cx="58572" cy="5857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xmlns="" id="{D1A0F8DB-3CFA-4DFC-90BC-1B813CDD9B73}"/>
                </a:ext>
              </a:extLst>
            </p:cNvPr>
            <p:cNvSpPr txBox="1"/>
            <p:nvPr/>
          </p:nvSpPr>
          <p:spPr>
            <a:xfrm>
              <a:off x="3923217" y="2758000"/>
              <a:ext cx="3563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/>
                <a:t>cn</a:t>
              </a:r>
              <a:endParaRPr lang="de-DE" sz="1400" dirty="0"/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xmlns="" id="{8AB7B5E7-DA8E-4C7A-A539-7D7A47402431}"/>
                </a:ext>
              </a:extLst>
            </p:cNvPr>
            <p:cNvSpPr txBox="1"/>
            <p:nvPr/>
          </p:nvSpPr>
          <p:spPr>
            <a:xfrm>
              <a:off x="4222290" y="2117580"/>
              <a:ext cx="5517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/>
                <a:t>br</a:t>
              </a:r>
              <a:endParaRPr lang="de-DE" sz="1400" dirty="0"/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xmlns="" id="{F8199B57-9C2B-4FCC-99A0-D2B91000B3F2}"/>
                </a:ext>
              </a:extLst>
            </p:cNvPr>
            <p:cNvSpPr/>
            <p:nvPr/>
          </p:nvSpPr>
          <p:spPr>
            <a:xfrm rot="10149451">
              <a:off x="4362340" y="2347965"/>
              <a:ext cx="58572" cy="5857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400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xmlns="" id="{55B498DB-B827-4CFA-A7CE-6EA29A80B7BF}"/>
                </a:ext>
              </a:extLst>
            </p:cNvPr>
            <p:cNvSpPr txBox="1"/>
            <p:nvPr/>
          </p:nvSpPr>
          <p:spPr>
            <a:xfrm>
              <a:off x="1620374" y="3792767"/>
              <a:ext cx="9100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/>
                <a:t>St 31</a:t>
              </a:r>
            </a:p>
          </p:txBody>
        </p:sp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xmlns="" id="{97B43515-DF9A-4A54-BB8A-71B6D78D8D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5107" y="3133495"/>
              <a:ext cx="332236" cy="97107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xmlns="" id="{3851E323-3BA1-4075-845C-B84A2F200887}"/>
                </a:ext>
              </a:extLst>
            </p:cNvPr>
            <p:cNvSpPr txBox="1"/>
            <p:nvPr/>
          </p:nvSpPr>
          <p:spPr>
            <a:xfrm>
              <a:off x="4285107" y="3172579"/>
              <a:ext cx="5517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dirty="0" err="1"/>
                <a:t>ba</a:t>
              </a:r>
              <a:endParaRPr lang="de-DE" sz="1400" dirty="0"/>
            </a:p>
          </p:txBody>
        </p:sp>
      </p:grp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D85929DF-C29A-4D34-9417-F2612AF988E0}"/>
              </a:ext>
            </a:extLst>
          </p:cNvPr>
          <p:cNvSpPr txBox="1"/>
          <p:nvPr/>
        </p:nvSpPr>
        <p:spPr>
          <a:xfrm>
            <a:off x="332655" y="344488"/>
            <a:ext cx="1960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/>
              <a:t>Suppl</a:t>
            </a:r>
            <a:r>
              <a:rPr lang="de-DE" sz="2000" dirty="0"/>
              <a:t>. Figure 5</a:t>
            </a:r>
          </a:p>
        </p:txBody>
      </p:sp>
    </p:spTree>
    <p:extLst>
      <p:ext uri="{BB962C8B-B14F-4D97-AF65-F5344CB8AC3E}">
        <p14:creationId xmlns:p14="http://schemas.microsoft.com/office/powerpoint/2010/main" val="407213475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A4-Papier (210x297 mm)</PresentationFormat>
  <Paragraphs>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Company>Philipps-Universität Marburg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Hanna Berger</dc:creator>
  <cp:lastModifiedBy>spauli</cp:lastModifiedBy>
  <cp:revision>168</cp:revision>
  <cp:lastPrinted>2020-01-08T13:52:40Z</cp:lastPrinted>
  <dcterms:created xsi:type="dcterms:W3CDTF">2019-12-02T12:52:41Z</dcterms:created>
  <dcterms:modified xsi:type="dcterms:W3CDTF">2020-04-30T08:01:00Z</dcterms:modified>
</cp:coreProperties>
</file>