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6858000" cy="9906000" type="A4"/>
  <p:notesSz cx="7105650" cy="10239375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le" initials="" lastIdx="1" clrIdx="0"/>
  <p:cmAuthor id="2" name="Bärbel Ulmer" initials="" lastIdx="3" clrIdx="1"/>
  <p:cmAuthor id="3" name="Giulia Mearini" initials="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0" autoAdjust="0"/>
    <p:restoredTop sz="96062" autoAdjust="0"/>
  </p:normalViewPr>
  <p:slideViewPr>
    <p:cSldViewPr snapToGrid="0" showGuides="1">
      <p:cViewPr varScale="1">
        <p:scale>
          <a:sx n="73" d="100"/>
          <a:sy n="73" d="100"/>
        </p:scale>
        <p:origin x="1512" y="7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400" d="100"/>
        <a:sy n="4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80" d="100"/>
          <a:sy n="80" d="100"/>
        </p:scale>
        <p:origin x="2736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="" xmlns:a16="http://schemas.microsoft.com/office/drawing/2014/main" id="{6A0AB1AB-2811-428C-B1D0-2999345CD9E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9750" cy="514350"/>
          </a:xfrm>
          <a:prstGeom prst="rect">
            <a:avLst/>
          </a:prstGeom>
        </p:spPr>
        <p:txBody>
          <a:bodyPr vert="horz" lIns="99107" tIns="49554" rIns="99107" bIns="4955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="" xmlns:a16="http://schemas.microsoft.com/office/drawing/2014/main" id="{0ABAE5A7-E2C3-4F8C-9751-AC2EE1793B7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9750" cy="514350"/>
          </a:xfrm>
          <a:prstGeom prst="rect">
            <a:avLst/>
          </a:prstGeom>
        </p:spPr>
        <p:txBody>
          <a:bodyPr vert="horz" lIns="99107" tIns="49554" rIns="99107" bIns="49554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3BAB5D4C-84CD-43DC-945E-E302F077230F}" type="datetimeFigureOut">
              <a:rPr lang="de-DE"/>
              <a:pPr>
                <a:defRPr/>
              </a:pPr>
              <a:t>04.08.2021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="" xmlns:a16="http://schemas.microsoft.com/office/drawing/2014/main" id="{A6630C68-8996-403E-9D33-0D98813ECB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5025"/>
            <a:ext cx="3079750" cy="514350"/>
          </a:xfrm>
          <a:prstGeom prst="rect">
            <a:avLst/>
          </a:prstGeom>
        </p:spPr>
        <p:txBody>
          <a:bodyPr vert="horz" lIns="99107" tIns="49554" rIns="99107" bIns="4955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="" xmlns:a16="http://schemas.microsoft.com/office/drawing/2014/main" id="{2EEFFA00-9DFC-4766-8E79-B76B3ACBD2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4313" y="9725025"/>
            <a:ext cx="3079750" cy="514350"/>
          </a:xfrm>
          <a:prstGeom prst="rect">
            <a:avLst/>
          </a:prstGeom>
        </p:spPr>
        <p:txBody>
          <a:bodyPr vert="horz" lIns="99107" tIns="49554" rIns="99107" bIns="49554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4009E078-152F-4B55-8586-2682E57248F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79287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C9E84BC2-65D6-43B9-82AC-A8E9B1CEAE2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9750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aa-ET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160006C4-0CAD-4923-9410-E72E002B757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9750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CCD904D-C2CF-4FC7-B90D-6E46DAC40EC0}" type="datetimeFigureOut">
              <a:rPr lang="x-none"/>
              <a:pPr>
                <a:defRPr/>
              </a:pPr>
              <a:t>8/4/2021</a:t>
            </a:fld>
            <a:endParaRPr lang="aa-ET"/>
          </a:p>
        </p:txBody>
      </p:sp>
      <p:sp>
        <p:nvSpPr>
          <p:cNvPr id="4" name="Slide Image Placeholder 3">
            <a:extLst>
              <a:ext uri="{FF2B5EF4-FFF2-40B4-BE49-F238E27FC236}">
                <a16:creationId xmlns="" xmlns:a16="http://schemas.microsoft.com/office/drawing/2014/main" id="{8E6C64CC-EC67-43B0-9968-72F9FE7FF9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355850" y="1279525"/>
            <a:ext cx="2393950" cy="3455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aa-ET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="" xmlns:a16="http://schemas.microsoft.com/office/drawing/2014/main" id="{C77E6A1C-45F5-45C6-9947-88190ED1B0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11200" y="4927600"/>
            <a:ext cx="5683250" cy="40322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aa-ET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E856614-53A5-4DB4-9DCA-2F3F4A98896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726613"/>
            <a:ext cx="3079750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aa-ET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D8A8CFC-AF32-41F7-9D2B-1248BF40832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4313" y="9726613"/>
            <a:ext cx="3079750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2B6F99F-119B-4D10-9287-3F886A9E288A}" type="slidenum">
              <a:rPr lang="aa-ET"/>
              <a:pPr>
                <a:defRPr/>
              </a:pPr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8836967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DDD6523-7C6D-4490-B5E0-84C8A3936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BC7DF-F732-4A04-BA7A-20BDEC3FD41E}" type="datetimeFigureOut">
              <a:rPr lang="de-DE"/>
              <a:pPr>
                <a:defRPr/>
              </a:pPr>
              <a:t>04.08.2021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00F8027-DFC0-4B62-AFBA-DFD552CB3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6521C32-019F-4917-9B79-B72EF7ACD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15CF9-3FEA-453C-BA23-DB9386890C2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1097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0EE0F8C-086A-4BA2-B675-C3E4BD5BA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BF301-5FE3-4578-9368-2A4524D5A555}" type="datetimeFigureOut">
              <a:rPr lang="de-DE"/>
              <a:pPr>
                <a:defRPr/>
              </a:pPr>
              <a:t>04.08.2021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C738DCE-B9AC-43AB-982A-30408D56B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7E16451-3E31-4E4B-8110-B097EE305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C32D5-7BAE-4728-BFE5-527A7B21CB1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3303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3F66A81-89A5-4112-B04A-2CEDCAA51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63D2C-AEC0-4563-B158-E99A587C09EE}" type="datetimeFigureOut">
              <a:rPr lang="de-DE"/>
              <a:pPr>
                <a:defRPr/>
              </a:pPr>
              <a:t>04.08.2021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78C4150-071C-407E-84FD-65C2BAB52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9881B1D-6BD7-4022-B881-A3229E7B1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ABB6E-117D-40D5-8BA9-BB81DF73E0F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2727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AAD04CD-F040-4429-BA4F-BC590BEE5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A7112-6310-4495-90E8-B7240ED6E915}" type="datetimeFigureOut">
              <a:rPr lang="de-DE"/>
              <a:pPr>
                <a:defRPr/>
              </a:pPr>
              <a:t>04.08.2021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268C170-EB81-4A0F-8830-1E1CFA7D5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9C5C17A-785C-4AF1-8490-8D2E153CA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97FDC-26B9-440F-A75C-F70FD73D256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3103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B0E55E3-7A31-417D-8563-5E92CDE86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53CC5-CC66-4DD6-81AC-56EDD086E9F5}" type="datetimeFigureOut">
              <a:rPr lang="de-DE"/>
              <a:pPr>
                <a:defRPr/>
              </a:pPr>
              <a:t>04.08.2021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0740D03-8032-48C0-B202-608ECB8E3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70A05A4-A9E7-421A-9ACB-39F86B999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FE51C-F280-4F6E-91E2-333672100BD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7304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0BC3A9ED-6210-41FE-BB02-016559FA0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AEF21-8410-445C-91C3-38DD228177F6}" type="datetimeFigureOut">
              <a:rPr lang="de-DE"/>
              <a:pPr>
                <a:defRPr/>
              </a:pPr>
              <a:t>04.08.2021</a:t>
            </a:fld>
            <a:endParaRPr 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DDB2A70C-5E9D-46C3-8E34-40D66B148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15407E9F-B84A-4F5B-B21E-0904A92B7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711B4-CF02-4AAA-9E8A-5DD8441E3FC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4264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9CBF327E-65B0-4A24-8F4F-1C6CC5F45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A0150-11EF-42D3-BABC-320F652F3F97}" type="datetimeFigureOut">
              <a:rPr lang="de-DE"/>
              <a:pPr>
                <a:defRPr/>
              </a:pPr>
              <a:t>04.08.2021</a:t>
            </a:fld>
            <a:endParaRPr lang="de-DE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3FDC22E4-BB0A-4860-8CFB-790F3340C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3CFE1713-5F55-41C6-B709-BDE9A3E8C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0A716-2418-4BD5-9CE7-0667456567A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03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AB11BB06-A99B-429D-AA08-45870E2B8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FABB6-B854-4280-AE7E-00EAF3A97C86}" type="datetimeFigureOut">
              <a:rPr lang="de-DE"/>
              <a:pPr>
                <a:defRPr/>
              </a:pPr>
              <a:t>04.08.2021</a:t>
            </a:fld>
            <a:endParaRPr lang="de-DE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8122445D-AFD2-4657-AE6F-148790C37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891904FC-7810-4E0D-942F-F38720880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2E0BB-E264-4885-89CC-C2E85E4C5BB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13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F247CA92-0434-4D44-ADFA-EFF7B14D6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AD1B3-9F0E-4D2B-A6DB-5CBBFB52F0D5}" type="datetimeFigureOut">
              <a:rPr lang="de-DE"/>
              <a:pPr>
                <a:defRPr/>
              </a:pPr>
              <a:t>04.08.2021</a:t>
            </a:fld>
            <a:endParaRPr lang="de-DE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61519FFB-DCB0-4469-88A3-4F15BEE70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606FE740-1BEE-42F4-8A66-B4D92E0BB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1FC85-33BD-4DF0-9558-1BDF881915F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5158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CA021F97-0ABE-4665-A32B-1217E0919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7D80B-2139-49A5-9C37-5960F73DF99F}" type="datetimeFigureOut">
              <a:rPr lang="de-DE"/>
              <a:pPr>
                <a:defRPr/>
              </a:pPr>
              <a:t>04.08.2021</a:t>
            </a:fld>
            <a:endParaRPr 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F513E3EC-D3C0-4861-85DB-9CBED7F51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E6E9EB99-9B97-4244-8960-A1B2F85AE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891B6-A63A-4C55-BA33-4A7B81B956E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6221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AE9921F7-6F2E-4330-A4B1-1CBC1A56C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C9435-9E9E-4D4D-A078-EA28EB824890}" type="datetimeFigureOut">
              <a:rPr lang="de-DE"/>
              <a:pPr>
                <a:defRPr/>
              </a:pPr>
              <a:t>04.08.2021</a:t>
            </a:fld>
            <a:endParaRPr 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8132C99D-2B3E-4619-A823-B0295295D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3708B249-24B2-4E77-8484-FE6A50174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1AEEA-050B-4EAC-996C-EF75E650C5A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9313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04E4E6EF-1295-43AC-9E7B-4EA1894D58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71488" y="527050"/>
            <a:ext cx="5915025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1027" name="Text Placeholder 2">
            <a:extLst>
              <a:ext uri="{FF2B5EF4-FFF2-40B4-BE49-F238E27FC236}">
                <a16:creationId xmlns="" xmlns:a16="http://schemas.microsoft.com/office/drawing/2014/main" id="{7DDAC5DE-B24F-4AA4-BA26-6B074C9D47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1488" y="2636838"/>
            <a:ext cx="5915025" cy="628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  <a:endParaRPr lang="en-US" altLang="de-D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11C2A54-4FB8-4071-8CF3-97E54E746F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531C4DF-6B51-4E59-A507-155A497786CE}" type="datetimeFigureOut">
              <a:rPr lang="de-DE"/>
              <a:pPr>
                <a:defRPr/>
              </a:pPr>
              <a:t>04.08.2021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52A08CB-AD2A-40BD-9C44-B374EA075D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2100"/>
            <a:ext cx="2314575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060CDB1-C4EE-494A-A304-2EAEEFE096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F7BF373-36B8-417D-A5DB-294766F505D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Grafik 2">
            <a:extLst>
              <a:ext uri="{FF2B5EF4-FFF2-40B4-BE49-F238E27FC236}">
                <a16:creationId xmlns="" xmlns:a16="http://schemas.microsoft.com/office/drawing/2014/main" id="{A15444A4-6A69-4AA8-92B2-8179C232EAEF}"/>
              </a:ext>
            </a:extLst>
          </p:cNvPr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438" b="9419"/>
          <a:stretch>
            <a:fillRect/>
          </a:stretch>
        </p:blipFill>
        <p:spPr bwMode="auto">
          <a:xfrm>
            <a:off x="869950" y="2859088"/>
            <a:ext cx="900113" cy="485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Grafik 3">
            <a:extLst>
              <a:ext uri="{FF2B5EF4-FFF2-40B4-BE49-F238E27FC236}">
                <a16:creationId xmlns="" xmlns:a16="http://schemas.microsoft.com/office/drawing/2014/main" id="{526ED6A9-83AD-4AF3-A9F2-93AF2965F56A}"/>
              </a:ext>
            </a:extLst>
          </p:cNvPr>
          <p:cNvPicPr preferRelativeResize="0"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57" t="30428" r="1057" b="7428"/>
          <a:stretch>
            <a:fillRect/>
          </a:stretch>
        </p:blipFill>
        <p:spPr bwMode="auto">
          <a:xfrm>
            <a:off x="1936750" y="2859088"/>
            <a:ext cx="900113" cy="485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Grafik 4">
            <a:extLst>
              <a:ext uri="{FF2B5EF4-FFF2-40B4-BE49-F238E27FC236}">
                <a16:creationId xmlns="" xmlns:a16="http://schemas.microsoft.com/office/drawing/2014/main" id="{49CF51CF-79EE-4658-BBE5-80243A62C30D}"/>
              </a:ext>
            </a:extLst>
          </p:cNvPr>
          <p:cNvPicPr preferRelativeResize="0"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8" t="30260" r="948" b="7597"/>
          <a:stretch>
            <a:fillRect/>
          </a:stretch>
        </p:blipFill>
        <p:spPr bwMode="auto">
          <a:xfrm>
            <a:off x="3001963" y="2859088"/>
            <a:ext cx="900112" cy="485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Grafik 5">
            <a:extLst>
              <a:ext uri="{FF2B5EF4-FFF2-40B4-BE49-F238E27FC236}">
                <a16:creationId xmlns="" xmlns:a16="http://schemas.microsoft.com/office/drawing/2014/main" id="{FEDA00E4-C6C9-4874-AD35-8B6DAEF75E53}"/>
              </a:ext>
            </a:extLst>
          </p:cNvPr>
          <p:cNvPicPr preferRelativeResize="0"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89" b="7578"/>
          <a:stretch>
            <a:fillRect/>
          </a:stretch>
        </p:blipFill>
        <p:spPr bwMode="auto">
          <a:xfrm>
            <a:off x="4068763" y="2859088"/>
            <a:ext cx="900112" cy="485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Grafik 6">
            <a:extLst>
              <a:ext uri="{FF2B5EF4-FFF2-40B4-BE49-F238E27FC236}">
                <a16:creationId xmlns="" xmlns:a16="http://schemas.microsoft.com/office/drawing/2014/main" id="{45D3044F-4B03-4518-BFAE-01EA1B172CA1}"/>
              </a:ext>
            </a:extLst>
          </p:cNvPr>
          <p:cNvPicPr preferRelativeResize="0">
            <a:picLocks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132" b="7268"/>
          <a:stretch>
            <a:fillRect/>
          </a:stretch>
        </p:blipFill>
        <p:spPr bwMode="auto">
          <a:xfrm>
            <a:off x="5126038" y="2859088"/>
            <a:ext cx="900112" cy="485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Grafik 7">
            <a:extLst>
              <a:ext uri="{FF2B5EF4-FFF2-40B4-BE49-F238E27FC236}">
                <a16:creationId xmlns="" xmlns:a16="http://schemas.microsoft.com/office/drawing/2014/main" id="{2FCB42DB-B65A-4EDE-8BBD-0AB348166B49}"/>
              </a:ext>
            </a:extLst>
          </p:cNvPr>
          <p:cNvPicPr preferRelativeResize="0">
            <a:picLocks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501" b="8356"/>
          <a:stretch>
            <a:fillRect/>
          </a:stretch>
        </p:blipFill>
        <p:spPr bwMode="auto">
          <a:xfrm>
            <a:off x="869950" y="3644900"/>
            <a:ext cx="900113" cy="485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Grafik 8">
            <a:extLst>
              <a:ext uri="{FF2B5EF4-FFF2-40B4-BE49-F238E27FC236}">
                <a16:creationId xmlns="" xmlns:a16="http://schemas.microsoft.com/office/drawing/2014/main" id="{CDA9764F-796F-4CC3-95DA-613223799408}"/>
              </a:ext>
            </a:extLst>
          </p:cNvPr>
          <p:cNvPicPr preferRelativeResize="0">
            <a:picLocks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501" b="8354"/>
          <a:stretch>
            <a:fillRect/>
          </a:stretch>
        </p:blipFill>
        <p:spPr bwMode="auto">
          <a:xfrm>
            <a:off x="1936750" y="3644900"/>
            <a:ext cx="900113" cy="485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3" name="Grafik 9">
            <a:extLst>
              <a:ext uri="{FF2B5EF4-FFF2-40B4-BE49-F238E27FC236}">
                <a16:creationId xmlns="" xmlns:a16="http://schemas.microsoft.com/office/drawing/2014/main" id="{616CF7B2-5EB3-475E-8CDF-BD989B50F739}"/>
              </a:ext>
            </a:extLst>
          </p:cNvPr>
          <p:cNvPicPr preferRelativeResize="0">
            <a:picLocks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501" b="8356"/>
          <a:stretch>
            <a:fillRect/>
          </a:stretch>
        </p:blipFill>
        <p:spPr bwMode="auto">
          <a:xfrm>
            <a:off x="3003550" y="3646488"/>
            <a:ext cx="900113" cy="4841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Grafik 10">
            <a:extLst>
              <a:ext uri="{FF2B5EF4-FFF2-40B4-BE49-F238E27FC236}">
                <a16:creationId xmlns="" xmlns:a16="http://schemas.microsoft.com/office/drawing/2014/main" id="{9EC06D3C-4782-4B9B-B33C-F855E3C75090}"/>
              </a:ext>
            </a:extLst>
          </p:cNvPr>
          <p:cNvPicPr preferRelativeResize="0">
            <a:picLocks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08" t="28914" r="508" b="8943"/>
          <a:stretch>
            <a:fillRect/>
          </a:stretch>
        </p:blipFill>
        <p:spPr bwMode="auto">
          <a:xfrm>
            <a:off x="4068763" y="3644900"/>
            <a:ext cx="900112" cy="485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5" name="Grafik 11">
            <a:extLst>
              <a:ext uri="{FF2B5EF4-FFF2-40B4-BE49-F238E27FC236}">
                <a16:creationId xmlns="" xmlns:a16="http://schemas.microsoft.com/office/drawing/2014/main" id="{C4AEAA72-3882-4A59-8C71-314F0C24F599}"/>
              </a:ext>
            </a:extLst>
          </p:cNvPr>
          <p:cNvPicPr preferRelativeResize="0">
            <a:picLocks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501" b="8354"/>
          <a:stretch>
            <a:fillRect/>
          </a:stretch>
        </p:blipFill>
        <p:spPr bwMode="auto">
          <a:xfrm>
            <a:off x="5126038" y="3652838"/>
            <a:ext cx="900112" cy="485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6" name="Grafik 14">
            <a:extLst>
              <a:ext uri="{FF2B5EF4-FFF2-40B4-BE49-F238E27FC236}">
                <a16:creationId xmlns="" xmlns:a16="http://schemas.microsoft.com/office/drawing/2014/main" id="{01C18BA0-BCB1-4008-B69A-24B8644B8BE1}"/>
              </a:ext>
            </a:extLst>
          </p:cNvPr>
          <p:cNvPicPr preferRelativeResize="0">
            <a:picLocks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38" b="6406"/>
          <a:stretch>
            <a:fillRect/>
          </a:stretch>
        </p:blipFill>
        <p:spPr bwMode="auto">
          <a:xfrm>
            <a:off x="869950" y="784225"/>
            <a:ext cx="900113" cy="485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7" name="Grafik 15">
            <a:extLst>
              <a:ext uri="{FF2B5EF4-FFF2-40B4-BE49-F238E27FC236}">
                <a16:creationId xmlns="" xmlns:a16="http://schemas.microsoft.com/office/drawing/2014/main" id="{4E5E4550-67E4-42A2-9DB8-85CB8F7A4284}"/>
              </a:ext>
            </a:extLst>
          </p:cNvPr>
          <p:cNvPicPr preferRelativeResize="0">
            <a:picLocks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5" t="28059" r="-1195" b="6702"/>
          <a:stretch>
            <a:fillRect/>
          </a:stretch>
        </p:blipFill>
        <p:spPr bwMode="auto">
          <a:xfrm>
            <a:off x="1925638" y="784225"/>
            <a:ext cx="900112" cy="485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8" name="Grafik 16">
            <a:extLst>
              <a:ext uri="{FF2B5EF4-FFF2-40B4-BE49-F238E27FC236}">
                <a16:creationId xmlns="" xmlns:a16="http://schemas.microsoft.com/office/drawing/2014/main" id="{56A4DA89-6A07-4C76-AA7B-F7418B8663B0}"/>
              </a:ext>
            </a:extLst>
          </p:cNvPr>
          <p:cNvPicPr preferRelativeResize="0">
            <a:picLocks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778" b="8978"/>
          <a:stretch>
            <a:fillRect/>
          </a:stretch>
        </p:blipFill>
        <p:spPr bwMode="auto">
          <a:xfrm>
            <a:off x="2978150" y="784225"/>
            <a:ext cx="900113" cy="485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9" name="Grafik 17">
            <a:extLst>
              <a:ext uri="{FF2B5EF4-FFF2-40B4-BE49-F238E27FC236}">
                <a16:creationId xmlns="" xmlns:a16="http://schemas.microsoft.com/office/drawing/2014/main" id="{31C237F1-6F8B-40E7-BDA6-039111CA24AA}"/>
              </a:ext>
            </a:extLst>
          </p:cNvPr>
          <p:cNvPicPr preferRelativeResize="0">
            <a:picLocks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15" b="7661"/>
          <a:stretch>
            <a:fillRect/>
          </a:stretch>
        </p:blipFill>
        <p:spPr bwMode="auto">
          <a:xfrm>
            <a:off x="4040188" y="784225"/>
            <a:ext cx="900112" cy="485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0" name="Grafik 18">
            <a:extLst>
              <a:ext uri="{FF2B5EF4-FFF2-40B4-BE49-F238E27FC236}">
                <a16:creationId xmlns="" xmlns:a16="http://schemas.microsoft.com/office/drawing/2014/main" id="{9CF94907-35AF-42CA-A40A-ECF4F5F621F7}"/>
              </a:ext>
            </a:extLst>
          </p:cNvPr>
          <p:cNvPicPr preferRelativeResize="0">
            <a:picLocks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97" t="23784" r="597" b="8856"/>
          <a:stretch>
            <a:fillRect/>
          </a:stretch>
        </p:blipFill>
        <p:spPr bwMode="auto">
          <a:xfrm>
            <a:off x="5086350" y="784225"/>
            <a:ext cx="900113" cy="485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1" name="Grafik 19">
            <a:extLst>
              <a:ext uri="{FF2B5EF4-FFF2-40B4-BE49-F238E27FC236}">
                <a16:creationId xmlns="" xmlns:a16="http://schemas.microsoft.com/office/drawing/2014/main" id="{D0E841C8-BF4B-4F7C-80A1-45B293726DCE}"/>
              </a:ext>
            </a:extLst>
          </p:cNvPr>
          <p:cNvPicPr preferRelativeResize="0">
            <a:picLocks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136" b="6818"/>
          <a:stretch>
            <a:fillRect/>
          </a:stretch>
        </p:blipFill>
        <p:spPr bwMode="auto">
          <a:xfrm>
            <a:off x="869950" y="1684338"/>
            <a:ext cx="900113" cy="485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2" name="Grafik 20">
            <a:extLst>
              <a:ext uri="{FF2B5EF4-FFF2-40B4-BE49-F238E27FC236}">
                <a16:creationId xmlns="" xmlns:a16="http://schemas.microsoft.com/office/drawing/2014/main" id="{6FC3DEE9-BDC3-4031-96B5-87CE23DA4889}"/>
              </a:ext>
            </a:extLst>
          </p:cNvPr>
          <p:cNvPicPr preferRelativeResize="0">
            <a:picLocks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959" b="7506"/>
          <a:stretch>
            <a:fillRect/>
          </a:stretch>
        </p:blipFill>
        <p:spPr bwMode="auto">
          <a:xfrm>
            <a:off x="1924050" y="1684338"/>
            <a:ext cx="900113" cy="485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3" name="Grafik 21">
            <a:extLst>
              <a:ext uri="{FF2B5EF4-FFF2-40B4-BE49-F238E27FC236}">
                <a16:creationId xmlns="" xmlns:a16="http://schemas.microsoft.com/office/drawing/2014/main" id="{6C07B5FB-0C15-4F37-B532-A72F015B2499}"/>
              </a:ext>
            </a:extLst>
          </p:cNvPr>
          <p:cNvPicPr preferRelativeResize="0">
            <a:picLocks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965" b="7069"/>
          <a:stretch>
            <a:fillRect/>
          </a:stretch>
        </p:blipFill>
        <p:spPr bwMode="auto">
          <a:xfrm>
            <a:off x="2978150" y="1684338"/>
            <a:ext cx="900113" cy="485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4" name="Grafik 22">
            <a:extLst>
              <a:ext uri="{FF2B5EF4-FFF2-40B4-BE49-F238E27FC236}">
                <a16:creationId xmlns="" xmlns:a16="http://schemas.microsoft.com/office/drawing/2014/main" id="{72A27042-752F-4493-83AF-ABE80F8EF6B9}"/>
              </a:ext>
            </a:extLst>
          </p:cNvPr>
          <p:cNvPicPr preferRelativeResize="0">
            <a:picLocks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138" b="6898"/>
          <a:stretch>
            <a:fillRect/>
          </a:stretch>
        </p:blipFill>
        <p:spPr bwMode="auto">
          <a:xfrm>
            <a:off x="4040188" y="1684338"/>
            <a:ext cx="900112" cy="485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5" name="Grafik 23">
            <a:extLst>
              <a:ext uri="{FF2B5EF4-FFF2-40B4-BE49-F238E27FC236}">
                <a16:creationId xmlns="" xmlns:a16="http://schemas.microsoft.com/office/drawing/2014/main" id="{53365469-7097-4BDE-817F-96B0969DFF8D}"/>
              </a:ext>
            </a:extLst>
          </p:cNvPr>
          <p:cNvPicPr preferRelativeResize="0">
            <a:picLocks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068" b="8493"/>
          <a:stretch>
            <a:fillRect/>
          </a:stretch>
        </p:blipFill>
        <p:spPr bwMode="auto">
          <a:xfrm>
            <a:off x="5086350" y="1671638"/>
            <a:ext cx="900113" cy="485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66" name="Textfeld 24">
            <a:extLst>
              <a:ext uri="{FF2B5EF4-FFF2-40B4-BE49-F238E27FC236}">
                <a16:creationId xmlns="" xmlns:a16="http://schemas.microsoft.com/office/drawing/2014/main" id="{F3AE3E32-6B1E-458E-BAC2-B03578C3CF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950" y="312738"/>
            <a:ext cx="54308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de-DE" altLang="de-DE" sz="1100" b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de-DE" altLang="de-DE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67" name="Textfeld 25">
            <a:extLst>
              <a:ext uri="{FF2B5EF4-FFF2-40B4-BE49-F238E27FC236}">
                <a16:creationId xmlns="" xmlns:a16="http://schemas.microsoft.com/office/drawing/2014/main" id="{C4226BEF-31D1-4442-ADCC-F6E9E30A8B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950" y="2409825"/>
            <a:ext cx="54308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de-DE" altLang="de-DE" sz="1100" b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de-DE" altLang="de-DE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68" name="Textfeld 1">
            <a:extLst>
              <a:ext uri="{FF2B5EF4-FFF2-40B4-BE49-F238E27FC236}">
                <a16:creationId xmlns="" xmlns:a16="http://schemas.microsoft.com/office/drawing/2014/main" id="{FD638721-4B1C-4DF8-8DD6-9142F6F761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950" y="2630488"/>
            <a:ext cx="51562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de-DE" sz="1000">
                <a:latin typeface="Arial" panose="020B0604020202020204" pitchFamily="34" charset="0"/>
                <a:cs typeface="Arial" panose="020B0604020202020204" pitchFamily="34" charset="0"/>
              </a:rPr>
              <a:t>      OT1                        OT2                        OT3                       OT4                       OT5</a:t>
            </a:r>
          </a:p>
        </p:txBody>
      </p:sp>
      <p:sp>
        <p:nvSpPr>
          <p:cNvPr id="6169" name="Textfeld 26">
            <a:extLst>
              <a:ext uri="{FF2B5EF4-FFF2-40B4-BE49-F238E27FC236}">
                <a16:creationId xmlns="" xmlns:a16="http://schemas.microsoft.com/office/drawing/2014/main" id="{540685AD-4C27-4F4E-995F-0A5C49001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5663" y="3411538"/>
            <a:ext cx="51562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de-DE" sz="1000">
                <a:latin typeface="Arial" panose="020B0604020202020204" pitchFamily="34" charset="0"/>
                <a:cs typeface="Arial" panose="020B0604020202020204" pitchFamily="34" charset="0"/>
              </a:rPr>
              <a:t>      OT6                        OT7                        OT8                       OT9                       OT10</a:t>
            </a:r>
          </a:p>
        </p:txBody>
      </p:sp>
      <p:sp>
        <p:nvSpPr>
          <p:cNvPr id="6170" name="Textfeld 27">
            <a:extLst>
              <a:ext uri="{FF2B5EF4-FFF2-40B4-BE49-F238E27FC236}">
                <a16:creationId xmlns="" xmlns:a16="http://schemas.microsoft.com/office/drawing/2014/main" id="{3B56B76B-DE41-40B1-BBEB-3DF327FE84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950" y="542925"/>
            <a:ext cx="51562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de-DE" sz="1000">
                <a:latin typeface="Arial" panose="020B0604020202020204" pitchFamily="34" charset="0"/>
                <a:cs typeface="Arial" panose="020B0604020202020204" pitchFamily="34" charset="0"/>
              </a:rPr>
              <a:t>      OT1                        OT2                        OT3                       OT4                       OT5</a:t>
            </a:r>
          </a:p>
        </p:txBody>
      </p:sp>
      <p:sp>
        <p:nvSpPr>
          <p:cNvPr id="6171" name="Textfeld 28">
            <a:extLst>
              <a:ext uri="{FF2B5EF4-FFF2-40B4-BE49-F238E27FC236}">
                <a16:creationId xmlns="" xmlns:a16="http://schemas.microsoft.com/office/drawing/2014/main" id="{0A382859-09D6-47DB-BEA4-C5FE52FD97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5663" y="1438275"/>
            <a:ext cx="51562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de-DE" sz="1000">
                <a:latin typeface="Arial" panose="020B0604020202020204" pitchFamily="34" charset="0"/>
                <a:cs typeface="Arial" panose="020B0604020202020204" pitchFamily="34" charset="0"/>
              </a:rPr>
              <a:t>      OT6                        OT7                        OT8                       OT9                       OT10</a:t>
            </a:r>
          </a:p>
        </p:txBody>
      </p:sp>
      <p:sp>
        <p:nvSpPr>
          <p:cNvPr id="6172" name="Textfeld 27">
            <a:extLst>
              <a:ext uri="{FF2B5EF4-FFF2-40B4-BE49-F238E27FC236}">
                <a16:creationId xmlns="" xmlns:a16="http://schemas.microsoft.com/office/drawing/2014/main" id="{A2400613-99A4-436B-96EA-8A86B2B86D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313" y="331788"/>
            <a:ext cx="51562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de-DE" sz="1000">
                <a:latin typeface="Arial" panose="020B0604020202020204" pitchFamily="34" charset="0"/>
                <a:cs typeface="Arial" panose="020B0604020202020204" pitchFamily="34" charset="0"/>
              </a:rPr>
              <a:t>    UKEi070-A-1 (Iso Co)</a:t>
            </a:r>
          </a:p>
        </p:txBody>
      </p:sp>
      <p:sp>
        <p:nvSpPr>
          <p:cNvPr id="6173" name="Textfeld 27">
            <a:extLst>
              <a:ext uri="{FF2B5EF4-FFF2-40B4-BE49-F238E27FC236}">
                <a16:creationId xmlns="" xmlns:a16="http://schemas.microsoft.com/office/drawing/2014/main" id="{59AFBBFD-82A3-45CF-B7C8-A14ECDB3BA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313" y="2401888"/>
            <a:ext cx="51562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de-DE" sz="1000">
                <a:latin typeface="Arial" panose="020B0604020202020204" pitchFamily="34" charset="0"/>
                <a:cs typeface="Arial" panose="020B0604020202020204" pitchFamily="34" charset="0"/>
              </a:rPr>
              <a:t>    UKEi070-A-2 (cpHet)</a:t>
            </a:r>
          </a:p>
        </p:txBody>
      </p:sp>
      <p:sp>
        <p:nvSpPr>
          <p:cNvPr id="6174" name="TextBox 32">
            <a:extLst>
              <a:ext uri="{FF2B5EF4-FFF2-40B4-BE49-F238E27FC236}">
                <a16:creationId xmlns="" xmlns:a16="http://schemas.microsoft.com/office/drawing/2014/main" id="{6F362566-3A4C-4FEF-93ED-22D1FA52BA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3" y="4438650"/>
            <a:ext cx="5943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en-GB" altLang="en-US" sz="1200" b="1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Supplemental Fig. 1</a:t>
            </a:r>
            <a:r>
              <a:rPr lang="en-GB" altLang="en-US" sz="120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: Sanger sequencing of the Top10 off-targets after genome editing to create  Iso Co and cpHet hiPSC lines</a:t>
            </a: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altLang="en-US" sz="1200" b="1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A)</a:t>
            </a:r>
            <a:r>
              <a:rPr lang="en-GB" altLang="en-US" sz="120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 Off-target sequences of Iso Co aligned to wildtype showing no off-target effects. </a:t>
            </a:r>
            <a:r>
              <a:rPr lang="en-GB" altLang="en-US" sz="1200" b="1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B)</a:t>
            </a:r>
            <a:r>
              <a:rPr lang="en-GB" altLang="en-US" sz="120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 Off-target sequences of cpHet aligned to wildtype showing no off-target effects. OT: off-target</a:t>
            </a:r>
            <a:endParaRPr lang="en-GB" altLang="en-US"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92</Words>
  <Application>Microsoft Office PowerPoint</Application>
  <PresentationFormat>A4 Paper (210x297 mm)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Times New Roman</vt:lpstr>
      <vt:lpstr>Office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Nele</dc:creator>
  <cp:lastModifiedBy>Abitha.B.</cp:lastModifiedBy>
  <cp:revision>250</cp:revision>
  <cp:lastPrinted>2019-11-30T17:30:23Z</cp:lastPrinted>
  <dcterms:created xsi:type="dcterms:W3CDTF">2019-05-14T07:06:41Z</dcterms:created>
  <dcterms:modified xsi:type="dcterms:W3CDTF">2021-08-04T15:38:27Z</dcterms:modified>
</cp:coreProperties>
</file>