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62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20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96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67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612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8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56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46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89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2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3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7A867-AD20-4534-826A-52ACF35C396F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90EB-E5C1-448F-931B-B4270617F9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04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ov"/><Relationship Id="rId7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5" Type="http://schemas.microsoft.com/office/2007/relationships/media" Target="../media/media3.mov"/><Relationship Id="rId10" Type="http://schemas.openxmlformats.org/officeDocument/2006/relationships/image" Target="../media/image3.png"/><Relationship Id="rId4" Type="http://schemas.openxmlformats.org/officeDocument/2006/relationships/video" Target="../media/media2.mo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ISS-2-cine_tf2d12_retro_iPAT_4cv-7-slice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27111" r="21714"/>
          <a:stretch/>
        </p:blipFill>
        <p:spPr>
          <a:xfrm>
            <a:off x="8318229" y="1737361"/>
            <a:ext cx="2901142" cy="3225338"/>
          </a:xfrm>
          <a:prstGeom prst="rect">
            <a:avLst/>
          </a:prstGeom>
        </p:spPr>
      </p:pic>
      <p:pic>
        <p:nvPicPr>
          <p:cNvPr id="5" name="CISS-4-cine_tf2d12_retro_iPAT__4_cv-8-slice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9"/>
          <a:srcRect l="29351" t="5338" r="24449" b="4723"/>
          <a:stretch/>
        </p:blipFill>
        <p:spPr>
          <a:xfrm>
            <a:off x="4498531" y="1737361"/>
            <a:ext cx="2945515" cy="3225338"/>
          </a:xfrm>
          <a:prstGeom prst="rect">
            <a:avLst/>
          </a:prstGeom>
        </p:spPr>
      </p:pic>
      <p:pic>
        <p:nvPicPr>
          <p:cNvPr id="6" name="CISS-8-cine_tf2d12_retro_iPAT__4_cv-7-slice1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0"/>
          <a:srcRect l="32297" r="17105"/>
          <a:stretch/>
        </p:blipFill>
        <p:spPr>
          <a:xfrm>
            <a:off x="723207" y="1737361"/>
            <a:ext cx="2901142" cy="322533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23207" y="947655"/>
            <a:ext cx="29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Preserved</a:t>
            </a:r>
            <a:r>
              <a:rPr lang="de-DE" dirty="0" smtClean="0"/>
              <a:t> LVEF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23207" y="798022"/>
            <a:ext cx="2901142" cy="67333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498531" y="814654"/>
            <a:ext cx="290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Impaired</a:t>
            </a:r>
            <a:r>
              <a:rPr lang="de-DE" dirty="0" smtClean="0"/>
              <a:t> LVEF 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with</a:t>
            </a:r>
            <a:r>
              <a:rPr lang="de-DE" dirty="0" smtClean="0"/>
              <a:t> global </a:t>
            </a:r>
            <a:r>
              <a:rPr lang="de-DE" dirty="0" err="1" smtClean="0"/>
              <a:t>hypokinesia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498531" y="798022"/>
            <a:ext cx="2901142" cy="67333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318228" y="831286"/>
            <a:ext cx="2901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Impaired</a:t>
            </a:r>
            <a:r>
              <a:rPr lang="de-DE" dirty="0" smtClean="0"/>
              <a:t> LVEF 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Tako-Tsubo</a:t>
            </a:r>
            <a:r>
              <a:rPr lang="de-DE" dirty="0" smtClean="0"/>
              <a:t> </a:t>
            </a:r>
            <a:r>
              <a:rPr lang="de-DE" dirty="0" err="1" smtClean="0"/>
              <a:t>pattern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318228" y="814654"/>
            <a:ext cx="2901142" cy="67333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3</Paragraphs>
  <Slides>1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Helios Kliniken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Mühlberg, Fabian</dc:creator>
  <cp:lastModifiedBy>Mühlberg, Fabian</cp:lastModifiedBy>
  <cp:revision>1</cp:revision>
  <dcterms:created xsi:type="dcterms:W3CDTF">2020-05-05T12:36:30Z</dcterms:created>
  <dcterms:modified xsi:type="dcterms:W3CDTF">2020-05-05T12:44:11Z</dcterms:modified>
</cp:coreProperties>
</file>