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6"/>
  </p:notesMasterIdLst>
  <p:sldIdLst>
    <p:sldId id="261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96327" autoAdjust="0"/>
  </p:normalViewPr>
  <p:slideViewPr>
    <p:cSldViewPr snapToGrid="0">
      <p:cViewPr>
        <p:scale>
          <a:sx n="113" d="100"/>
          <a:sy n="113" d="100"/>
        </p:scale>
        <p:origin x="2600" y="-1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0F003-37C9-4732-B66A-53076FE23A88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9EC59-6F7C-4DF8-9F71-FDD9F245CB0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1739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360613" y="1143000"/>
            <a:ext cx="2136775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39EC59-6F7C-4DF8-9F71-FDD9F245CB0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4682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A795-6EFF-43AA-BDCC-EFC1EA7CDABF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850F9-CB5B-4B1F-8AAD-B76C9315681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724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A795-6EFF-43AA-BDCC-EFC1EA7CDABF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850F9-CB5B-4B1F-8AAD-B76C9315681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6609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A795-6EFF-43AA-BDCC-EFC1EA7CDABF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850F9-CB5B-4B1F-8AAD-B76C9315681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277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A795-6EFF-43AA-BDCC-EFC1EA7CDABF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850F9-CB5B-4B1F-8AAD-B76C9315681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7386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A795-6EFF-43AA-BDCC-EFC1EA7CDABF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850F9-CB5B-4B1F-8AAD-B76C9315681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2149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A795-6EFF-43AA-BDCC-EFC1EA7CDABF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850F9-CB5B-4B1F-8AAD-B76C9315681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784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A795-6EFF-43AA-BDCC-EFC1EA7CDABF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850F9-CB5B-4B1F-8AAD-B76C9315681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858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A795-6EFF-43AA-BDCC-EFC1EA7CDABF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850F9-CB5B-4B1F-8AAD-B76C9315681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4871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A795-6EFF-43AA-BDCC-EFC1EA7CDABF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850F9-CB5B-4B1F-8AAD-B76C9315681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737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A795-6EFF-43AA-BDCC-EFC1EA7CDABF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850F9-CB5B-4B1F-8AAD-B76C9315681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7853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A795-6EFF-43AA-BDCC-EFC1EA7CDABF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850F9-CB5B-4B1F-8AAD-B76C9315681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2400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0A795-6EFF-43AA-BDCC-EFC1EA7CDABF}" type="datetimeFigureOut">
              <a:rPr lang="it-IT" smtClean="0"/>
              <a:t>30/06/22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850F9-CB5B-4B1F-8AAD-B76C9315681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054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tif"/><Relationship Id="rId18" Type="http://schemas.openxmlformats.org/officeDocument/2006/relationships/image" Target="../media/image16.tif"/><Relationship Id="rId26" Type="http://schemas.openxmlformats.org/officeDocument/2006/relationships/image" Target="../media/image24.tif"/><Relationship Id="rId21" Type="http://schemas.openxmlformats.org/officeDocument/2006/relationships/image" Target="../media/image19.tif"/><Relationship Id="rId34" Type="http://schemas.openxmlformats.org/officeDocument/2006/relationships/image" Target="../media/image32.tif"/><Relationship Id="rId7" Type="http://schemas.openxmlformats.org/officeDocument/2006/relationships/image" Target="../media/image5.tif"/><Relationship Id="rId12" Type="http://schemas.openxmlformats.org/officeDocument/2006/relationships/image" Target="../media/image10.tif"/><Relationship Id="rId17" Type="http://schemas.openxmlformats.org/officeDocument/2006/relationships/image" Target="../media/image15.tif"/><Relationship Id="rId25" Type="http://schemas.openxmlformats.org/officeDocument/2006/relationships/image" Target="../media/image23.tif"/><Relationship Id="rId33" Type="http://schemas.openxmlformats.org/officeDocument/2006/relationships/image" Target="../media/image31.tif"/><Relationship Id="rId38" Type="http://schemas.openxmlformats.org/officeDocument/2006/relationships/image" Target="../media/image36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tif"/><Relationship Id="rId20" Type="http://schemas.openxmlformats.org/officeDocument/2006/relationships/image" Target="../media/image18.tif"/><Relationship Id="rId29" Type="http://schemas.openxmlformats.org/officeDocument/2006/relationships/image" Target="../media/image27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"/><Relationship Id="rId11" Type="http://schemas.openxmlformats.org/officeDocument/2006/relationships/image" Target="../media/image9.tif"/><Relationship Id="rId24" Type="http://schemas.openxmlformats.org/officeDocument/2006/relationships/image" Target="../media/image22.tif"/><Relationship Id="rId32" Type="http://schemas.openxmlformats.org/officeDocument/2006/relationships/image" Target="../media/image30.tif"/><Relationship Id="rId37" Type="http://schemas.openxmlformats.org/officeDocument/2006/relationships/image" Target="../media/image35.emf"/><Relationship Id="rId5" Type="http://schemas.openxmlformats.org/officeDocument/2006/relationships/image" Target="../media/image3.tif"/><Relationship Id="rId15" Type="http://schemas.openxmlformats.org/officeDocument/2006/relationships/image" Target="../media/image13.tif"/><Relationship Id="rId23" Type="http://schemas.openxmlformats.org/officeDocument/2006/relationships/image" Target="../media/image21.tif"/><Relationship Id="rId28" Type="http://schemas.openxmlformats.org/officeDocument/2006/relationships/image" Target="../media/image26.tif"/><Relationship Id="rId36" Type="http://schemas.openxmlformats.org/officeDocument/2006/relationships/image" Target="../media/image34.emf"/><Relationship Id="rId10" Type="http://schemas.openxmlformats.org/officeDocument/2006/relationships/image" Target="../media/image8.tif"/><Relationship Id="rId19" Type="http://schemas.openxmlformats.org/officeDocument/2006/relationships/image" Target="../media/image17.tif"/><Relationship Id="rId31" Type="http://schemas.openxmlformats.org/officeDocument/2006/relationships/image" Target="../media/image29.tif"/><Relationship Id="rId4" Type="http://schemas.openxmlformats.org/officeDocument/2006/relationships/image" Target="../media/image2.tif"/><Relationship Id="rId9" Type="http://schemas.openxmlformats.org/officeDocument/2006/relationships/image" Target="../media/image7.tif"/><Relationship Id="rId14" Type="http://schemas.openxmlformats.org/officeDocument/2006/relationships/image" Target="../media/image12.tif"/><Relationship Id="rId22" Type="http://schemas.openxmlformats.org/officeDocument/2006/relationships/image" Target="../media/image20.tif"/><Relationship Id="rId27" Type="http://schemas.openxmlformats.org/officeDocument/2006/relationships/image" Target="../media/image25.tif"/><Relationship Id="rId30" Type="http://schemas.openxmlformats.org/officeDocument/2006/relationships/image" Target="../media/image28.tif"/><Relationship Id="rId35" Type="http://schemas.openxmlformats.org/officeDocument/2006/relationships/image" Target="../media/image33.emf"/><Relationship Id="rId8" Type="http://schemas.openxmlformats.org/officeDocument/2006/relationships/image" Target="../media/image6.tif"/><Relationship Id="rId3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magine 52">
            <a:extLst>
              <a:ext uri="{FF2B5EF4-FFF2-40B4-BE49-F238E27FC236}">
                <a16:creationId xmlns:a16="http://schemas.microsoft.com/office/drawing/2014/main" id="{A682308D-3213-9E44-82D1-39DDA0B0FD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4414" y="4795705"/>
            <a:ext cx="1080000" cy="1080000"/>
          </a:xfrm>
          <a:prstGeom prst="rect">
            <a:avLst/>
          </a:prstGeom>
        </p:spPr>
      </p:pic>
      <p:pic>
        <p:nvPicPr>
          <p:cNvPr id="43" name="Immagine 57">
            <a:extLst>
              <a:ext uri="{FF2B5EF4-FFF2-40B4-BE49-F238E27FC236}">
                <a16:creationId xmlns:a16="http://schemas.microsoft.com/office/drawing/2014/main" id="{9B308A79-28A4-FE40-B805-98F5CA0236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210" y="4795705"/>
            <a:ext cx="1080000" cy="1080000"/>
          </a:xfrm>
          <a:prstGeom prst="rect">
            <a:avLst/>
          </a:prstGeom>
        </p:spPr>
      </p:pic>
      <p:pic>
        <p:nvPicPr>
          <p:cNvPr id="44" name="Immagine 74">
            <a:extLst>
              <a:ext uri="{FF2B5EF4-FFF2-40B4-BE49-F238E27FC236}">
                <a16:creationId xmlns:a16="http://schemas.microsoft.com/office/drawing/2014/main" id="{B1BB2D57-A409-BE4A-9A58-642CF8FE45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577" y="4795705"/>
            <a:ext cx="1079879" cy="1080000"/>
          </a:xfrm>
          <a:prstGeom prst="rect">
            <a:avLst/>
          </a:prstGeom>
        </p:spPr>
      </p:pic>
      <p:pic>
        <p:nvPicPr>
          <p:cNvPr id="45" name="Immagine 79">
            <a:extLst>
              <a:ext uri="{FF2B5EF4-FFF2-40B4-BE49-F238E27FC236}">
                <a16:creationId xmlns:a16="http://schemas.microsoft.com/office/drawing/2014/main" id="{DC96A28D-7013-4D4D-8BDB-7BE4EF442E50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6590" y="4795705"/>
            <a:ext cx="1080000" cy="1080000"/>
          </a:xfrm>
          <a:prstGeom prst="rect">
            <a:avLst/>
          </a:prstGeom>
        </p:spPr>
      </p:pic>
      <p:pic>
        <p:nvPicPr>
          <p:cNvPr id="46" name="Immagine 53" descr="Immagine che contiene bolla, stella&#10;&#10;Descrizione generata automaticamente">
            <a:extLst>
              <a:ext uri="{FF2B5EF4-FFF2-40B4-BE49-F238E27FC236}">
                <a16:creationId xmlns:a16="http://schemas.microsoft.com/office/drawing/2014/main" id="{F440CF2D-F341-634B-9C5A-A580655E6A12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6590" y="8194534"/>
            <a:ext cx="1080000" cy="1080000"/>
          </a:xfrm>
          <a:prstGeom prst="rect">
            <a:avLst/>
          </a:prstGeom>
        </p:spPr>
      </p:pic>
      <p:pic>
        <p:nvPicPr>
          <p:cNvPr id="47" name="Immagine 54">
            <a:extLst>
              <a:ext uri="{FF2B5EF4-FFF2-40B4-BE49-F238E27FC236}">
                <a16:creationId xmlns:a16="http://schemas.microsoft.com/office/drawing/2014/main" id="{489B479D-38DA-8B41-AF51-EBD56E9344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4414" y="8194534"/>
            <a:ext cx="1080000" cy="1080000"/>
          </a:xfrm>
          <a:prstGeom prst="rect">
            <a:avLst/>
          </a:prstGeom>
        </p:spPr>
      </p:pic>
      <p:pic>
        <p:nvPicPr>
          <p:cNvPr id="48" name="Immagine 55">
            <a:extLst>
              <a:ext uri="{FF2B5EF4-FFF2-40B4-BE49-F238E27FC236}">
                <a16:creationId xmlns:a16="http://schemas.microsoft.com/office/drawing/2014/main" id="{E0A2ABFF-7365-E744-B019-7BA8F218E4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210" y="8194534"/>
            <a:ext cx="1080000" cy="1080000"/>
          </a:xfrm>
          <a:prstGeom prst="rect">
            <a:avLst/>
          </a:prstGeom>
        </p:spPr>
      </p:pic>
      <p:pic>
        <p:nvPicPr>
          <p:cNvPr id="49" name="Immagine 56">
            <a:extLst>
              <a:ext uri="{FF2B5EF4-FFF2-40B4-BE49-F238E27FC236}">
                <a16:creationId xmlns:a16="http://schemas.microsoft.com/office/drawing/2014/main" id="{035566DF-E9D6-214C-9326-0A3979E73D5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577" y="8194534"/>
            <a:ext cx="1079095" cy="1080000"/>
          </a:xfrm>
          <a:prstGeom prst="rect">
            <a:avLst/>
          </a:prstGeom>
        </p:spPr>
      </p:pic>
      <p:pic>
        <p:nvPicPr>
          <p:cNvPr id="50" name="Immagine 2">
            <a:extLst>
              <a:ext uri="{FF2B5EF4-FFF2-40B4-BE49-F238E27FC236}">
                <a16:creationId xmlns:a16="http://schemas.microsoft.com/office/drawing/2014/main" id="{CA417401-4525-5446-8B68-1FF46CBBB99B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6590" y="7039154"/>
            <a:ext cx="1080000" cy="1080000"/>
          </a:xfrm>
          <a:prstGeom prst="rect">
            <a:avLst/>
          </a:prstGeom>
        </p:spPr>
      </p:pic>
      <p:pic>
        <p:nvPicPr>
          <p:cNvPr id="51" name="Immagine 6">
            <a:extLst>
              <a:ext uri="{FF2B5EF4-FFF2-40B4-BE49-F238E27FC236}">
                <a16:creationId xmlns:a16="http://schemas.microsoft.com/office/drawing/2014/main" id="{CEF187DF-EB31-5845-9434-AADD061FDB7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4414" y="7039154"/>
            <a:ext cx="1080000" cy="1080000"/>
          </a:xfrm>
          <a:prstGeom prst="rect">
            <a:avLst/>
          </a:prstGeom>
        </p:spPr>
      </p:pic>
      <p:pic>
        <p:nvPicPr>
          <p:cNvPr id="52" name="Immagine 10">
            <a:extLst>
              <a:ext uri="{FF2B5EF4-FFF2-40B4-BE49-F238E27FC236}">
                <a16:creationId xmlns:a16="http://schemas.microsoft.com/office/drawing/2014/main" id="{A8C64D20-053C-CA4A-ACCA-95A3EE9365A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210" y="7039154"/>
            <a:ext cx="1080000" cy="1080000"/>
          </a:xfrm>
          <a:prstGeom prst="rect">
            <a:avLst/>
          </a:prstGeom>
        </p:spPr>
      </p:pic>
      <p:pic>
        <p:nvPicPr>
          <p:cNvPr id="53" name="Immagine 20" descr="Immagine che contiene testo, cielo notturno&#10;&#10;Descrizione generata automaticamente">
            <a:extLst>
              <a:ext uri="{FF2B5EF4-FFF2-40B4-BE49-F238E27FC236}">
                <a16:creationId xmlns:a16="http://schemas.microsoft.com/office/drawing/2014/main" id="{B26E8B91-0DDE-B448-B969-EED2B526F07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577" y="7039154"/>
            <a:ext cx="1080000" cy="1080828"/>
          </a:xfrm>
          <a:prstGeom prst="rect">
            <a:avLst/>
          </a:prstGeom>
        </p:spPr>
      </p:pic>
      <p:pic>
        <p:nvPicPr>
          <p:cNvPr id="54" name="Immagine 19" descr="Immagine che contiene stella&#10;&#10;Descrizione generata automaticamente">
            <a:extLst>
              <a:ext uri="{FF2B5EF4-FFF2-40B4-BE49-F238E27FC236}">
                <a16:creationId xmlns:a16="http://schemas.microsoft.com/office/drawing/2014/main" id="{66A8E829-37B2-C44D-9B0F-01101A754061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6590" y="5909059"/>
            <a:ext cx="1080000" cy="1080000"/>
          </a:xfrm>
          <a:prstGeom prst="rect">
            <a:avLst/>
          </a:prstGeom>
        </p:spPr>
      </p:pic>
      <p:pic>
        <p:nvPicPr>
          <p:cNvPr id="55" name="Immagine 21">
            <a:extLst>
              <a:ext uri="{FF2B5EF4-FFF2-40B4-BE49-F238E27FC236}">
                <a16:creationId xmlns:a16="http://schemas.microsoft.com/office/drawing/2014/main" id="{641EECEB-9620-E84D-B3C5-3D0544E3F38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4414" y="5909059"/>
            <a:ext cx="1080000" cy="1080000"/>
          </a:xfrm>
          <a:prstGeom prst="rect">
            <a:avLst/>
          </a:prstGeom>
        </p:spPr>
      </p:pic>
      <p:pic>
        <p:nvPicPr>
          <p:cNvPr id="56" name="Immagine 23" descr="Immagine che contiene invertebrato, medusa&#10;&#10;Descrizione generata automaticamente">
            <a:extLst>
              <a:ext uri="{FF2B5EF4-FFF2-40B4-BE49-F238E27FC236}">
                <a16:creationId xmlns:a16="http://schemas.microsoft.com/office/drawing/2014/main" id="{E98F6257-9DAB-4346-8CE8-E41D26E4987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210" y="5909059"/>
            <a:ext cx="1080000" cy="1080000"/>
          </a:xfrm>
          <a:prstGeom prst="rect">
            <a:avLst/>
          </a:prstGeom>
        </p:spPr>
      </p:pic>
      <p:pic>
        <p:nvPicPr>
          <p:cNvPr id="57" name="Immagine 25">
            <a:extLst>
              <a:ext uri="{FF2B5EF4-FFF2-40B4-BE49-F238E27FC236}">
                <a16:creationId xmlns:a16="http://schemas.microsoft.com/office/drawing/2014/main" id="{66F5EBE9-72AD-A144-8D5A-6FB1C685C39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577" y="5909059"/>
            <a:ext cx="1080000" cy="1079292"/>
          </a:xfrm>
          <a:prstGeom prst="rect">
            <a:avLst/>
          </a:prstGeom>
        </p:spPr>
      </p:pic>
      <p:sp>
        <p:nvSpPr>
          <p:cNvPr id="59" name="CasellaDiTesto 47">
            <a:extLst>
              <a:ext uri="{FF2B5EF4-FFF2-40B4-BE49-F238E27FC236}">
                <a16:creationId xmlns:a16="http://schemas.microsoft.com/office/drawing/2014/main" id="{83420C34-9F90-3647-9DD4-AFE066BB7EFA}"/>
              </a:ext>
            </a:extLst>
          </p:cNvPr>
          <p:cNvSpPr txBox="1"/>
          <p:nvPr/>
        </p:nvSpPr>
        <p:spPr>
          <a:xfrm>
            <a:off x="325197" y="4777919"/>
            <a:ext cx="2872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dirty="0">
                <a:latin typeface="Times" pitchFamily="2" charset="0"/>
              </a:rPr>
              <a:t>C</a:t>
            </a:r>
          </a:p>
        </p:txBody>
      </p:sp>
      <p:pic>
        <p:nvPicPr>
          <p:cNvPr id="60" name="Immagine 49">
            <a:extLst>
              <a:ext uri="{FF2B5EF4-FFF2-40B4-BE49-F238E27FC236}">
                <a16:creationId xmlns:a16="http://schemas.microsoft.com/office/drawing/2014/main" id="{4525B490-3B8E-A94D-B0B7-7BE3BEEA3F5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074414" y="2565791"/>
            <a:ext cx="1080000" cy="1080000"/>
          </a:xfrm>
          <a:prstGeom prst="rect">
            <a:avLst/>
          </a:prstGeom>
        </p:spPr>
      </p:pic>
      <p:pic>
        <p:nvPicPr>
          <p:cNvPr id="61" name="Immagine 51">
            <a:extLst>
              <a:ext uri="{FF2B5EF4-FFF2-40B4-BE49-F238E27FC236}">
                <a16:creationId xmlns:a16="http://schemas.microsoft.com/office/drawing/2014/main" id="{19FE3459-7AC7-0A45-BDC4-128E1B1CDA7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61210" y="2565791"/>
            <a:ext cx="1080000" cy="1080000"/>
          </a:xfrm>
          <a:prstGeom prst="rect">
            <a:avLst/>
          </a:prstGeom>
        </p:spPr>
      </p:pic>
      <p:pic>
        <p:nvPicPr>
          <p:cNvPr id="62" name="Immagine 53">
            <a:extLst>
              <a:ext uri="{FF2B5EF4-FFF2-40B4-BE49-F238E27FC236}">
                <a16:creationId xmlns:a16="http://schemas.microsoft.com/office/drawing/2014/main" id="{96707D5F-2A42-E041-ACDB-2678E638C1F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24577" y="2565791"/>
            <a:ext cx="1080000" cy="1080000"/>
          </a:xfrm>
          <a:prstGeom prst="rect">
            <a:avLst/>
          </a:prstGeom>
        </p:spPr>
      </p:pic>
      <p:pic>
        <p:nvPicPr>
          <p:cNvPr id="63" name="Immagine 55">
            <a:extLst>
              <a:ext uri="{FF2B5EF4-FFF2-40B4-BE49-F238E27FC236}">
                <a16:creationId xmlns:a16="http://schemas.microsoft.com/office/drawing/2014/main" id="{1BBF3A4A-AFE9-AE43-9C6D-C1E022B4B76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216590" y="2565791"/>
            <a:ext cx="1080000" cy="1080000"/>
          </a:xfrm>
          <a:prstGeom prst="rect">
            <a:avLst/>
          </a:prstGeom>
        </p:spPr>
      </p:pic>
      <p:sp>
        <p:nvSpPr>
          <p:cNvPr id="64" name="CasellaDiTesto 56">
            <a:extLst>
              <a:ext uri="{FF2B5EF4-FFF2-40B4-BE49-F238E27FC236}">
                <a16:creationId xmlns:a16="http://schemas.microsoft.com/office/drawing/2014/main" id="{E081E049-C7EC-904F-944C-2A10E5807279}"/>
              </a:ext>
            </a:extLst>
          </p:cNvPr>
          <p:cNvSpPr txBox="1"/>
          <p:nvPr/>
        </p:nvSpPr>
        <p:spPr>
          <a:xfrm>
            <a:off x="835495" y="2579466"/>
            <a:ext cx="4347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DAPI</a:t>
            </a:r>
          </a:p>
        </p:txBody>
      </p:sp>
      <p:sp>
        <p:nvSpPr>
          <p:cNvPr id="65" name="CasellaDiTesto 57">
            <a:extLst>
              <a:ext uri="{FF2B5EF4-FFF2-40B4-BE49-F238E27FC236}">
                <a16:creationId xmlns:a16="http://schemas.microsoft.com/office/drawing/2014/main" id="{620A15C9-90FC-054B-87FD-282CE335BF0C}"/>
              </a:ext>
            </a:extLst>
          </p:cNvPr>
          <p:cNvSpPr txBox="1"/>
          <p:nvPr/>
        </p:nvSpPr>
        <p:spPr>
          <a:xfrm>
            <a:off x="1962470" y="2569285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Lmnb1</a:t>
            </a:r>
          </a:p>
        </p:txBody>
      </p:sp>
      <p:sp>
        <p:nvSpPr>
          <p:cNvPr id="66" name="CasellaDiTesto 58">
            <a:extLst>
              <a:ext uri="{FF2B5EF4-FFF2-40B4-BE49-F238E27FC236}">
                <a16:creationId xmlns:a16="http://schemas.microsoft.com/office/drawing/2014/main" id="{76019F35-5CCD-D94F-81F7-CE6843577175}"/>
              </a:ext>
            </a:extLst>
          </p:cNvPr>
          <p:cNvSpPr txBox="1"/>
          <p:nvPr/>
        </p:nvSpPr>
        <p:spPr>
          <a:xfrm>
            <a:off x="4195072" y="2572062"/>
            <a:ext cx="4667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Merge</a:t>
            </a:r>
          </a:p>
        </p:txBody>
      </p:sp>
      <p:sp>
        <p:nvSpPr>
          <p:cNvPr id="67" name="CasellaDiTesto 59">
            <a:extLst>
              <a:ext uri="{FF2B5EF4-FFF2-40B4-BE49-F238E27FC236}">
                <a16:creationId xmlns:a16="http://schemas.microsoft.com/office/drawing/2014/main" id="{91912764-BD8A-D647-97A7-A0E3EC666C0E}"/>
              </a:ext>
            </a:extLst>
          </p:cNvPr>
          <p:cNvSpPr txBox="1"/>
          <p:nvPr/>
        </p:nvSpPr>
        <p:spPr>
          <a:xfrm>
            <a:off x="3026335" y="2569285"/>
            <a:ext cx="6799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H3K27me3</a:t>
            </a:r>
          </a:p>
        </p:txBody>
      </p:sp>
      <p:sp>
        <p:nvSpPr>
          <p:cNvPr id="68" name="CasellaDiTesto 60">
            <a:extLst>
              <a:ext uri="{FF2B5EF4-FFF2-40B4-BE49-F238E27FC236}">
                <a16:creationId xmlns:a16="http://schemas.microsoft.com/office/drawing/2014/main" id="{C47E5C0B-464C-304A-9611-514D292AF5F7}"/>
              </a:ext>
            </a:extLst>
          </p:cNvPr>
          <p:cNvSpPr txBox="1"/>
          <p:nvPr/>
        </p:nvSpPr>
        <p:spPr>
          <a:xfrm rot="16200000">
            <a:off x="273803" y="2982680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Hmga2</a:t>
            </a:r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wt</a:t>
            </a:r>
            <a:endParaRPr lang="it-IT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9" name="Immagine 62">
            <a:extLst>
              <a:ext uri="{FF2B5EF4-FFF2-40B4-BE49-F238E27FC236}">
                <a16:creationId xmlns:a16="http://schemas.microsoft.com/office/drawing/2014/main" id="{CD60EC62-535A-5545-804D-22C79916E72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074414" y="3680036"/>
            <a:ext cx="1080000" cy="1080000"/>
          </a:xfrm>
          <a:prstGeom prst="rect">
            <a:avLst/>
          </a:prstGeom>
        </p:spPr>
      </p:pic>
      <p:pic>
        <p:nvPicPr>
          <p:cNvPr id="70" name="Immagine 64" descr="Immagine che contiene testo&#10;&#10;Descrizione generata automaticamente">
            <a:extLst>
              <a:ext uri="{FF2B5EF4-FFF2-40B4-BE49-F238E27FC236}">
                <a16:creationId xmlns:a16="http://schemas.microsoft.com/office/drawing/2014/main" id="{ACC05ABE-D266-154E-8BD7-4100DFF7E66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961210" y="3680036"/>
            <a:ext cx="1080000" cy="1080000"/>
          </a:xfrm>
          <a:prstGeom prst="rect">
            <a:avLst/>
          </a:prstGeom>
        </p:spPr>
      </p:pic>
      <p:pic>
        <p:nvPicPr>
          <p:cNvPr id="71" name="Immagine 66">
            <a:extLst>
              <a:ext uri="{FF2B5EF4-FFF2-40B4-BE49-F238E27FC236}">
                <a16:creationId xmlns:a16="http://schemas.microsoft.com/office/drawing/2014/main" id="{3834AE82-5D55-294F-BECB-C906090421DB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24577" y="3680036"/>
            <a:ext cx="1080000" cy="1080000"/>
          </a:xfrm>
          <a:prstGeom prst="rect">
            <a:avLst/>
          </a:prstGeom>
        </p:spPr>
      </p:pic>
      <p:pic>
        <p:nvPicPr>
          <p:cNvPr id="72" name="Immagine 68" descr="Immagine che contiene bolla, oggetto&#10;&#10;Descrizione generata automaticamente">
            <a:extLst>
              <a:ext uri="{FF2B5EF4-FFF2-40B4-BE49-F238E27FC236}">
                <a16:creationId xmlns:a16="http://schemas.microsoft.com/office/drawing/2014/main" id="{F196B8C7-A470-9F4D-AB8B-0A764043A6A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216590" y="3680036"/>
            <a:ext cx="1080000" cy="1080000"/>
          </a:xfrm>
          <a:prstGeom prst="rect">
            <a:avLst/>
          </a:prstGeom>
        </p:spPr>
      </p:pic>
      <p:sp>
        <p:nvSpPr>
          <p:cNvPr id="73" name="CasellaDiTesto 69">
            <a:extLst>
              <a:ext uri="{FF2B5EF4-FFF2-40B4-BE49-F238E27FC236}">
                <a16:creationId xmlns:a16="http://schemas.microsoft.com/office/drawing/2014/main" id="{D997182C-9CE5-494E-A4B5-84D1896B31CB}"/>
              </a:ext>
            </a:extLst>
          </p:cNvPr>
          <p:cNvSpPr txBox="1"/>
          <p:nvPr/>
        </p:nvSpPr>
        <p:spPr>
          <a:xfrm rot="16200000">
            <a:off x="244949" y="4096925"/>
            <a:ext cx="78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Hmga2</a:t>
            </a:r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</a:t>
            </a:r>
          </a:p>
        </p:txBody>
      </p:sp>
      <p:sp>
        <p:nvSpPr>
          <p:cNvPr id="75" name="CasellaDiTesto 70">
            <a:extLst>
              <a:ext uri="{FF2B5EF4-FFF2-40B4-BE49-F238E27FC236}">
                <a16:creationId xmlns:a16="http://schemas.microsoft.com/office/drawing/2014/main" id="{73DE095F-B159-2940-8049-489C00397D04}"/>
              </a:ext>
            </a:extLst>
          </p:cNvPr>
          <p:cNvSpPr txBox="1"/>
          <p:nvPr/>
        </p:nvSpPr>
        <p:spPr>
          <a:xfrm>
            <a:off x="822274" y="3694624"/>
            <a:ext cx="4347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DAPI</a:t>
            </a:r>
          </a:p>
        </p:txBody>
      </p:sp>
      <p:sp>
        <p:nvSpPr>
          <p:cNvPr id="80" name="CasellaDiTesto 71">
            <a:extLst>
              <a:ext uri="{FF2B5EF4-FFF2-40B4-BE49-F238E27FC236}">
                <a16:creationId xmlns:a16="http://schemas.microsoft.com/office/drawing/2014/main" id="{16BC9141-3F04-7B4E-9E39-E7CFB46EF759}"/>
              </a:ext>
            </a:extLst>
          </p:cNvPr>
          <p:cNvSpPr txBox="1"/>
          <p:nvPr/>
        </p:nvSpPr>
        <p:spPr>
          <a:xfrm>
            <a:off x="1949249" y="3684443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Lmnb1</a:t>
            </a:r>
          </a:p>
        </p:txBody>
      </p:sp>
      <p:sp>
        <p:nvSpPr>
          <p:cNvPr id="116" name="CasellaDiTesto 72">
            <a:extLst>
              <a:ext uri="{FF2B5EF4-FFF2-40B4-BE49-F238E27FC236}">
                <a16:creationId xmlns:a16="http://schemas.microsoft.com/office/drawing/2014/main" id="{B22C485A-F22E-0D42-A68C-67EDD65663CD}"/>
              </a:ext>
            </a:extLst>
          </p:cNvPr>
          <p:cNvSpPr txBox="1"/>
          <p:nvPr/>
        </p:nvSpPr>
        <p:spPr>
          <a:xfrm>
            <a:off x="4181851" y="3687220"/>
            <a:ext cx="4667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Merge</a:t>
            </a:r>
          </a:p>
        </p:txBody>
      </p:sp>
      <p:sp>
        <p:nvSpPr>
          <p:cNvPr id="117" name="CasellaDiTesto 73">
            <a:extLst>
              <a:ext uri="{FF2B5EF4-FFF2-40B4-BE49-F238E27FC236}">
                <a16:creationId xmlns:a16="http://schemas.microsoft.com/office/drawing/2014/main" id="{FD58CE3D-4E02-2B49-BD9D-15904CF36FC7}"/>
              </a:ext>
            </a:extLst>
          </p:cNvPr>
          <p:cNvSpPr txBox="1"/>
          <p:nvPr/>
        </p:nvSpPr>
        <p:spPr>
          <a:xfrm>
            <a:off x="3013114" y="3684443"/>
            <a:ext cx="6799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H3K27me3</a:t>
            </a:r>
          </a:p>
        </p:txBody>
      </p:sp>
      <p:sp>
        <p:nvSpPr>
          <p:cNvPr id="118" name="CasellaDiTesto 3">
            <a:extLst>
              <a:ext uri="{FF2B5EF4-FFF2-40B4-BE49-F238E27FC236}">
                <a16:creationId xmlns:a16="http://schemas.microsoft.com/office/drawing/2014/main" id="{EEFBCCF3-AF8E-864A-95CA-50C054E69F62}"/>
              </a:ext>
            </a:extLst>
          </p:cNvPr>
          <p:cNvSpPr txBox="1"/>
          <p:nvPr/>
        </p:nvSpPr>
        <p:spPr>
          <a:xfrm>
            <a:off x="317181" y="34902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dirty="0">
                <a:latin typeface="Times" pitchFamily="2" charset="0"/>
              </a:rPr>
              <a:t>A</a:t>
            </a:r>
          </a:p>
        </p:txBody>
      </p:sp>
      <p:pic>
        <p:nvPicPr>
          <p:cNvPr id="119" name="Immagine 5">
            <a:extLst>
              <a:ext uri="{FF2B5EF4-FFF2-40B4-BE49-F238E27FC236}">
                <a16:creationId xmlns:a16="http://schemas.microsoft.com/office/drawing/2014/main" id="{3F9DC266-2234-C94F-BFB8-2D37DC8490EC}"/>
              </a:ext>
            </a:extLst>
          </p:cNvPr>
          <p:cNvPicPr>
            <a:picLocks/>
          </p:cNvPicPr>
          <p:nvPr/>
        </p:nvPicPr>
        <p:blipFill>
          <a:blip r:embed="rId27"/>
          <a:stretch>
            <a:fillRect/>
          </a:stretch>
        </p:blipFill>
        <p:spPr>
          <a:xfrm>
            <a:off x="824577" y="341272"/>
            <a:ext cx="1080000" cy="1080000"/>
          </a:xfrm>
          <a:prstGeom prst="rect">
            <a:avLst/>
          </a:prstGeom>
        </p:spPr>
      </p:pic>
      <p:pic>
        <p:nvPicPr>
          <p:cNvPr id="120" name="Immagine 7" descr="Immagine che contiene luce, verde, invertebrato&#10;&#10;Descrizione generata automaticamente">
            <a:extLst>
              <a:ext uri="{FF2B5EF4-FFF2-40B4-BE49-F238E27FC236}">
                <a16:creationId xmlns:a16="http://schemas.microsoft.com/office/drawing/2014/main" id="{5C1073CD-96F4-8840-8B40-66C02CBEAB11}"/>
              </a:ext>
            </a:extLst>
          </p:cNvPr>
          <p:cNvPicPr>
            <a:picLocks/>
          </p:cNvPicPr>
          <p:nvPr/>
        </p:nvPicPr>
        <p:blipFill>
          <a:blip r:embed="rId28"/>
          <a:stretch>
            <a:fillRect/>
          </a:stretch>
        </p:blipFill>
        <p:spPr>
          <a:xfrm>
            <a:off x="3074414" y="341272"/>
            <a:ext cx="1080000" cy="1080000"/>
          </a:xfrm>
          <a:prstGeom prst="rect">
            <a:avLst/>
          </a:prstGeom>
        </p:spPr>
      </p:pic>
      <p:pic>
        <p:nvPicPr>
          <p:cNvPr id="121" name="Immagine 9" descr="Immagine che contiene testo&#10;&#10;Descrizione generata automaticamente">
            <a:extLst>
              <a:ext uri="{FF2B5EF4-FFF2-40B4-BE49-F238E27FC236}">
                <a16:creationId xmlns:a16="http://schemas.microsoft.com/office/drawing/2014/main" id="{41C76E6E-14C2-214A-8120-5AE342436028}"/>
              </a:ext>
            </a:extLst>
          </p:cNvPr>
          <p:cNvPicPr>
            <a:picLocks/>
          </p:cNvPicPr>
          <p:nvPr/>
        </p:nvPicPr>
        <p:blipFill>
          <a:blip r:embed="rId29"/>
          <a:stretch>
            <a:fillRect/>
          </a:stretch>
        </p:blipFill>
        <p:spPr>
          <a:xfrm>
            <a:off x="1961210" y="341272"/>
            <a:ext cx="1080000" cy="1080000"/>
          </a:xfrm>
          <a:prstGeom prst="rect">
            <a:avLst/>
          </a:prstGeom>
        </p:spPr>
      </p:pic>
      <p:pic>
        <p:nvPicPr>
          <p:cNvPr id="122" name="Immagine 11" descr="Immagine che contiene lievito, stampo&#10;&#10;Descrizione generata automaticamente">
            <a:extLst>
              <a:ext uri="{FF2B5EF4-FFF2-40B4-BE49-F238E27FC236}">
                <a16:creationId xmlns:a16="http://schemas.microsoft.com/office/drawing/2014/main" id="{83C9DA62-B697-B944-9A2E-BBD18319F788}"/>
              </a:ext>
            </a:extLst>
          </p:cNvPr>
          <p:cNvPicPr>
            <a:picLocks/>
          </p:cNvPicPr>
          <p:nvPr/>
        </p:nvPicPr>
        <p:blipFill>
          <a:blip r:embed="rId30"/>
          <a:stretch>
            <a:fillRect/>
          </a:stretch>
        </p:blipFill>
        <p:spPr>
          <a:xfrm>
            <a:off x="4216590" y="341272"/>
            <a:ext cx="1080000" cy="1080000"/>
          </a:xfrm>
          <a:prstGeom prst="rect">
            <a:avLst/>
          </a:prstGeom>
        </p:spPr>
      </p:pic>
      <p:sp>
        <p:nvSpPr>
          <p:cNvPr id="123" name="CasellaDiTesto 12">
            <a:extLst>
              <a:ext uri="{FF2B5EF4-FFF2-40B4-BE49-F238E27FC236}">
                <a16:creationId xmlns:a16="http://schemas.microsoft.com/office/drawing/2014/main" id="{0B604B74-2F58-B040-93C7-2715682514E8}"/>
              </a:ext>
            </a:extLst>
          </p:cNvPr>
          <p:cNvSpPr txBox="1"/>
          <p:nvPr/>
        </p:nvSpPr>
        <p:spPr>
          <a:xfrm>
            <a:off x="1460245" y="353158"/>
            <a:ext cx="4347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DAPI</a:t>
            </a:r>
          </a:p>
        </p:txBody>
      </p:sp>
      <p:sp>
        <p:nvSpPr>
          <p:cNvPr id="124" name="CasellaDiTesto 13">
            <a:extLst>
              <a:ext uri="{FF2B5EF4-FFF2-40B4-BE49-F238E27FC236}">
                <a16:creationId xmlns:a16="http://schemas.microsoft.com/office/drawing/2014/main" id="{0CAF8A8E-360C-A94D-91E7-08226CD64627}"/>
              </a:ext>
            </a:extLst>
          </p:cNvPr>
          <p:cNvSpPr txBox="1"/>
          <p:nvPr/>
        </p:nvSpPr>
        <p:spPr>
          <a:xfrm>
            <a:off x="2512269" y="342977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Lmnb1</a:t>
            </a:r>
          </a:p>
        </p:txBody>
      </p:sp>
      <p:sp>
        <p:nvSpPr>
          <p:cNvPr id="125" name="CasellaDiTesto 14">
            <a:extLst>
              <a:ext uri="{FF2B5EF4-FFF2-40B4-BE49-F238E27FC236}">
                <a16:creationId xmlns:a16="http://schemas.microsoft.com/office/drawing/2014/main" id="{D0B84D9F-0A84-614A-A41D-58F1540A542C}"/>
              </a:ext>
            </a:extLst>
          </p:cNvPr>
          <p:cNvSpPr txBox="1"/>
          <p:nvPr/>
        </p:nvSpPr>
        <p:spPr>
          <a:xfrm>
            <a:off x="4797338" y="345754"/>
            <a:ext cx="4667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Merge</a:t>
            </a:r>
          </a:p>
        </p:txBody>
      </p:sp>
      <p:sp>
        <p:nvSpPr>
          <p:cNvPr id="126" name="CasellaDiTesto 15">
            <a:extLst>
              <a:ext uri="{FF2B5EF4-FFF2-40B4-BE49-F238E27FC236}">
                <a16:creationId xmlns:a16="http://schemas.microsoft.com/office/drawing/2014/main" id="{CBE74357-43FA-1A41-B7EF-FA494A90A4CF}"/>
              </a:ext>
            </a:extLst>
          </p:cNvPr>
          <p:cNvSpPr txBox="1"/>
          <p:nvPr/>
        </p:nvSpPr>
        <p:spPr>
          <a:xfrm>
            <a:off x="3485025" y="342977"/>
            <a:ext cx="6286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H3K9me2</a:t>
            </a:r>
          </a:p>
        </p:txBody>
      </p:sp>
      <p:sp>
        <p:nvSpPr>
          <p:cNvPr id="127" name="CasellaDiTesto 16">
            <a:extLst>
              <a:ext uri="{FF2B5EF4-FFF2-40B4-BE49-F238E27FC236}">
                <a16:creationId xmlns:a16="http://schemas.microsoft.com/office/drawing/2014/main" id="{31ABCE17-90F4-5041-BD0F-6A63DB7BB612}"/>
              </a:ext>
            </a:extLst>
          </p:cNvPr>
          <p:cNvSpPr txBox="1"/>
          <p:nvPr/>
        </p:nvSpPr>
        <p:spPr>
          <a:xfrm rot="16200000">
            <a:off x="273803" y="758161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Hmga2</a:t>
            </a:r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wt</a:t>
            </a:r>
            <a:endParaRPr lang="it-IT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8" name="Immagine 18" descr="Immagine che contiene scuro, medusa&#10;&#10;Descrizione generata automaticamente">
            <a:extLst>
              <a:ext uri="{FF2B5EF4-FFF2-40B4-BE49-F238E27FC236}">
                <a16:creationId xmlns:a16="http://schemas.microsoft.com/office/drawing/2014/main" id="{B205CA9E-A5A4-4844-A9E2-FD5DC015C2C9}"/>
              </a:ext>
            </a:extLst>
          </p:cNvPr>
          <p:cNvPicPr>
            <a:picLocks/>
          </p:cNvPicPr>
          <p:nvPr/>
        </p:nvPicPr>
        <p:blipFill>
          <a:blip r:embed="rId31"/>
          <a:stretch>
            <a:fillRect/>
          </a:stretch>
        </p:blipFill>
        <p:spPr>
          <a:xfrm>
            <a:off x="824577" y="1438569"/>
            <a:ext cx="1080000" cy="1080000"/>
          </a:xfrm>
          <a:prstGeom prst="rect">
            <a:avLst/>
          </a:prstGeom>
        </p:spPr>
      </p:pic>
      <p:pic>
        <p:nvPicPr>
          <p:cNvPr id="129" name="Immagine 20" descr="Immagine che contiene invertebrato&#10;&#10;Descrizione generata automaticamente">
            <a:extLst>
              <a:ext uri="{FF2B5EF4-FFF2-40B4-BE49-F238E27FC236}">
                <a16:creationId xmlns:a16="http://schemas.microsoft.com/office/drawing/2014/main" id="{1F245572-8DA9-C049-9305-FAED177CD10F}"/>
              </a:ext>
            </a:extLst>
          </p:cNvPr>
          <p:cNvPicPr>
            <a:picLocks/>
          </p:cNvPicPr>
          <p:nvPr/>
        </p:nvPicPr>
        <p:blipFill>
          <a:blip r:embed="rId32"/>
          <a:stretch>
            <a:fillRect/>
          </a:stretch>
        </p:blipFill>
        <p:spPr>
          <a:xfrm>
            <a:off x="3074414" y="1438569"/>
            <a:ext cx="1080000" cy="1080000"/>
          </a:xfrm>
          <a:prstGeom prst="rect">
            <a:avLst/>
          </a:prstGeom>
        </p:spPr>
      </p:pic>
      <p:pic>
        <p:nvPicPr>
          <p:cNvPr id="130" name="Immagine 22" descr="Immagine che contiene testo&#10;&#10;Descrizione generata automaticamente">
            <a:extLst>
              <a:ext uri="{FF2B5EF4-FFF2-40B4-BE49-F238E27FC236}">
                <a16:creationId xmlns:a16="http://schemas.microsoft.com/office/drawing/2014/main" id="{56AA2B45-420B-0D46-B7E0-E909663CD80C}"/>
              </a:ext>
            </a:extLst>
          </p:cNvPr>
          <p:cNvPicPr>
            <a:picLocks/>
          </p:cNvPicPr>
          <p:nvPr/>
        </p:nvPicPr>
        <p:blipFill>
          <a:blip r:embed="rId33"/>
          <a:stretch>
            <a:fillRect/>
          </a:stretch>
        </p:blipFill>
        <p:spPr>
          <a:xfrm>
            <a:off x="1961210" y="1438569"/>
            <a:ext cx="1080000" cy="1080000"/>
          </a:xfrm>
          <a:prstGeom prst="rect">
            <a:avLst/>
          </a:prstGeom>
        </p:spPr>
      </p:pic>
      <p:pic>
        <p:nvPicPr>
          <p:cNvPr id="131" name="Immagine 24" descr="Immagine che contiene bolla, stella&#10;&#10;Descrizione generata automaticamente">
            <a:extLst>
              <a:ext uri="{FF2B5EF4-FFF2-40B4-BE49-F238E27FC236}">
                <a16:creationId xmlns:a16="http://schemas.microsoft.com/office/drawing/2014/main" id="{93A91FDB-2768-1245-AC6D-E591676BD0B9}"/>
              </a:ext>
            </a:extLst>
          </p:cNvPr>
          <p:cNvPicPr>
            <a:picLocks/>
          </p:cNvPicPr>
          <p:nvPr/>
        </p:nvPicPr>
        <p:blipFill>
          <a:blip r:embed="rId34"/>
          <a:stretch>
            <a:fillRect/>
          </a:stretch>
        </p:blipFill>
        <p:spPr>
          <a:xfrm>
            <a:off x="4216590" y="1438569"/>
            <a:ext cx="1080000" cy="1080000"/>
          </a:xfrm>
          <a:prstGeom prst="rect">
            <a:avLst/>
          </a:prstGeom>
        </p:spPr>
      </p:pic>
      <p:sp>
        <p:nvSpPr>
          <p:cNvPr id="132" name="CasellaDiTesto 25">
            <a:extLst>
              <a:ext uri="{FF2B5EF4-FFF2-40B4-BE49-F238E27FC236}">
                <a16:creationId xmlns:a16="http://schemas.microsoft.com/office/drawing/2014/main" id="{7AD3BF97-FC94-9746-86AE-E777DAA50427}"/>
              </a:ext>
            </a:extLst>
          </p:cNvPr>
          <p:cNvSpPr txBox="1"/>
          <p:nvPr/>
        </p:nvSpPr>
        <p:spPr>
          <a:xfrm>
            <a:off x="1470074" y="1448990"/>
            <a:ext cx="4347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DAPI</a:t>
            </a:r>
          </a:p>
        </p:txBody>
      </p:sp>
      <p:sp>
        <p:nvSpPr>
          <p:cNvPr id="133" name="CasellaDiTesto 26">
            <a:extLst>
              <a:ext uri="{FF2B5EF4-FFF2-40B4-BE49-F238E27FC236}">
                <a16:creationId xmlns:a16="http://schemas.microsoft.com/office/drawing/2014/main" id="{577F2F46-29F9-2344-B019-0848588FA67A}"/>
              </a:ext>
            </a:extLst>
          </p:cNvPr>
          <p:cNvSpPr txBox="1"/>
          <p:nvPr/>
        </p:nvSpPr>
        <p:spPr>
          <a:xfrm>
            <a:off x="2522098" y="1438809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Lmnb1</a:t>
            </a:r>
          </a:p>
        </p:txBody>
      </p:sp>
      <p:sp>
        <p:nvSpPr>
          <p:cNvPr id="134" name="CasellaDiTesto 27">
            <a:extLst>
              <a:ext uri="{FF2B5EF4-FFF2-40B4-BE49-F238E27FC236}">
                <a16:creationId xmlns:a16="http://schemas.microsoft.com/office/drawing/2014/main" id="{CD8B5BCB-AA08-9E48-9693-D0811F2BEDBC}"/>
              </a:ext>
            </a:extLst>
          </p:cNvPr>
          <p:cNvSpPr txBox="1"/>
          <p:nvPr/>
        </p:nvSpPr>
        <p:spPr>
          <a:xfrm>
            <a:off x="4807167" y="1441586"/>
            <a:ext cx="4667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Merge</a:t>
            </a:r>
          </a:p>
        </p:txBody>
      </p:sp>
      <p:sp>
        <p:nvSpPr>
          <p:cNvPr id="135" name="CasellaDiTesto 28">
            <a:extLst>
              <a:ext uri="{FF2B5EF4-FFF2-40B4-BE49-F238E27FC236}">
                <a16:creationId xmlns:a16="http://schemas.microsoft.com/office/drawing/2014/main" id="{1136140D-D303-1C44-8979-FBE71C2A0EAC}"/>
              </a:ext>
            </a:extLst>
          </p:cNvPr>
          <p:cNvSpPr txBox="1"/>
          <p:nvPr/>
        </p:nvSpPr>
        <p:spPr>
          <a:xfrm>
            <a:off x="3494854" y="1438809"/>
            <a:ext cx="6286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H3K9me2</a:t>
            </a:r>
          </a:p>
        </p:txBody>
      </p:sp>
      <p:sp>
        <p:nvSpPr>
          <p:cNvPr id="136" name="CasellaDiTesto 29">
            <a:extLst>
              <a:ext uri="{FF2B5EF4-FFF2-40B4-BE49-F238E27FC236}">
                <a16:creationId xmlns:a16="http://schemas.microsoft.com/office/drawing/2014/main" id="{8A2FB775-B6EB-D048-B436-EE300FFB5172}"/>
              </a:ext>
            </a:extLst>
          </p:cNvPr>
          <p:cNvSpPr txBox="1"/>
          <p:nvPr/>
        </p:nvSpPr>
        <p:spPr>
          <a:xfrm rot="16200000">
            <a:off x="244949" y="1855458"/>
            <a:ext cx="78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Hmga2</a:t>
            </a:r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</a:t>
            </a:r>
          </a:p>
        </p:txBody>
      </p:sp>
      <p:sp>
        <p:nvSpPr>
          <p:cNvPr id="137" name="CasellaDiTesto 60">
            <a:extLst>
              <a:ext uri="{FF2B5EF4-FFF2-40B4-BE49-F238E27FC236}">
                <a16:creationId xmlns:a16="http://schemas.microsoft.com/office/drawing/2014/main" id="{237083F7-5834-1C4B-A4BE-9ED9F2F13896}"/>
              </a:ext>
            </a:extLst>
          </p:cNvPr>
          <p:cNvSpPr txBox="1"/>
          <p:nvPr/>
        </p:nvSpPr>
        <p:spPr>
          <a:xfrm rot="16200000">
            <a:off x="273803" y="7442038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Hmga2</a:t>
            </a:r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wt</a:t>
            </a:r>
            <a:endParaRPr lang="it-IT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" name="CasellaDiTesto 69">
            <a:extLst>
              <a:ext uri="{FF2B5EF4-FFF2-40B4-BE49-F238E27FC236}">
                <a16:creationId xmlns:a16="http://schemas.microsoft.com/office/drawing/2014/main" id="{BA378EEE-C0B3-B54D-B129-E474BD1C97D3}"/>
              </a:ext>
            </a:extLst>
          </p:cNvPr>
          <p:cNvSpPr txBox="1"/>
          <p:nvPr/>
        </p:nvSpPr>
        <p:spPr>
          <a:xfrm rot="16200000">
            <a:off x="244949" y="8556283"/>
            <a:ext cx="78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Hmga2</a:t>
            </a:r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</a:t>
            </a:r>
          </a:p>
        </p:txBody>
      </p:sp>
      <p:sp>
        <p:nvSpPr>
          <p:cNvPr id="139" name="CasellaDiTesto 16">
            <a:extLst>
              <a:ext uri="{FF2B5EF4-FFF2-40B4-BE49-F238E27FC236}">
                <a16:creationId xmlns:a16="http://schemas.microsoft.com/office/drawing/2014/main" id="{06843BED-1223-464C-9A02-10634C6820C3}"/>
              </a:ext>
            </a:extLst>
          </p:cNvPr>
          <p:cNvSpPr txBox="1"/>
          <p:nvPr/>
        </p:nvSpPr>
        <p:spPr>
          <a:xfrm rot="16200000">
            <a:off x="273803" y="5283779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Hmga2</a:t>
            </a:r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wt</a:t>
            </a:r>
            <a:endParaRPr lang="it-IT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" name="CasellaDiTesto 29">
            <a:extLst>
              <a:ext uri="{FF2B5EF4-FFF2-40B4-BE49-F238E27FC236}">
                <a16:creationId xmlns:a16="http://schemas.microsoft.com/office/drawing/2014/main" id="{18A57B0B-21EF-584A-AAE5-4B8EFC5538AE}"/>
              </a:ext>
            </a:extLst>
          </p:cNvPr>
          <p:cNvSpPr txBox="1"/>
          <p:nvPr/>
        </p:nvSpPr>
        <p:spPr>
          <a:xfrm rot="16200000">
            <a:off x="244949" y="6328068"/>
            <a:ext cx="78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Hmga2</a:t>
            </a:r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</a:t>
            </a:r>
          </a:p>
        </p:txBody>
      </p:sp>
      <p:sp>
        <p:nvSpPr>
          <p:cNvPr id="145" name="CasellaDiTesto 58">
            <a:extLst>
              <a:ext uri="{FF2B5EF4-FFF2-40B4-BE49-F238E27FC236}">
                <a16:creationId xmlns:a16="http://schemas.microsoft.com/office/drawing/2014/main" id="{78299A9C-2CFD-7A44-AC67-C9F17E87CB83}"/>
              </a:ext>
            </a:extLst>
          </p:cNvPr>
          <p:cNvSpPr txBox="1"/>
          <p:nvPr/>
        </p:nvSpPr>
        <p:spPr>
          <a:xfrm>
            <a:off x="4904063" y="6978410"/>
            <a:ext cx="4667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Merge</a:t>
            </a:r>
          </a:p>
        </p:txBody>
      </p:sp>
      <p:sp>
        <p:nvSpPr>
          <p:cNvPr id="146" name="CasellaDiTesto 72">
            <a:extLst>
              <a:ext uri="{FF2B5EF4-FFF2-40B4-BE49-F238E27FC236}">
                <a16:creationId xmlns:a16="http://schemas.microsoft.com/office/drawing/2014/main" id="{EBB82B39-B0B8-4A4A-852C-8A87FA2EE303}"/>
              </a:ext>
            </a:extLst>
          </p:cNvPr>
          <p:cNvSpPr txBox="1"/>
          <p:nvPr/>
        </p:nvSpPr>
        <p:spPr>
          <a:xfrm>
            <a:off x="4161973" y="8173081"/>
            <a:ext cx="4667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Merge</a:t>
            </a:r>
          </a:p>
        </p:txBody>
      </p:sp>
      <p:sp>
        <p:nvSpPr>
          <p:cNvPr id="147" name="CasellaDiTesto 14">
            <a:extLst>
              <a:ext uri="{FF2B5EF4-FFF2-40B4-BE49-F238E27FC236}">
                <a16:creationId xmlns:a16="http://schemas.microsoft.com/office/drawing/2014/main" id="{8CB0774D-9E4E-4B47-A2E3-3DE7F532DFC3}"/>
              </a:ext>
            </a:extLst>
          </p:cNvPr>
          <p:cNvSpPr txBox="1"/>
          <p:nvPr/>
        </p:nvSpPr>
        <p:spPr>
          <a:xfrm>
            <a:off x="4843721" y="4765354"/>
            <a:ext cx="4667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Merge</a:t>
            </a:r>
          </a:p>
        </p:txBody>
      </p:sp>
      <p:sp>
        <p:nvSpPr>
          <p:cNvPr id="148" name="CasellaDiTesto 27">
            <a:extLst>
              <a:ext uri="{FF2B5EF4-FFF2-40B4-BE49-F238E27FC236}">
                <a16:creationId xmlns:a16="http://schemas.microsoft.com/office/drawing/2014/main" id="{A52E9007-0A2D-034B-B357-4244B411DDEB}"/>
              </a:ext>
            </a:extLst>
          </p:cNvPr>
          <p:cNvSpPr txBox="1"/>
          <p:nvPr/>
        </p:nvSpPr>
        <p:spPr>
          <a:xfrm>
            <a:off x="4164437" y="5900943"/>
            <a:ext cx="4667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Merge</a:t>
            </a:r>
          </a:p>
        </p:txBody>
      </p:sp>
      <p:sp>
        <p:nvSpPr>
          <p:cNvPr id="149" name="CasellaDiTesto 57">
            <a:extLst>
              <a:ext uri="{FF2B5EF4-FFF2-40B4-BE49-F238E27FC236}">
                <a16:creationId xmlns:a16="http://schemas.microsoft.com/office/drawing/2014/main" id="{470FF8FE-99FF-A243-810E-7789E988E406}"/>
              </a:ext>
            </a:extLst>
          </p:cNvPr>
          <p:cNvSpPr txBox="1"/>
          <p:nvPr/>
        </p:nvSpPr>
        <p:spPr>
          <a:xfrm>
            <a:off x="2618452" y="7015390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Lmnb1</a:t>
            </a:r>
          </a:p>
        </p:txBody>
      </p:sp>
      <p:sp>
        <p:nvSpPr>
          <p:cNvPr id="150" name="CasellaDiTesto 71">
            <a:extLst>
              <a:ext uri="{FF2B5EF4-FFF2-40B4-BE49-F238E27FC236}">
                <a16:creationId xmlns:a16="http://schemas.microsoft.com/office/drawing/2014/main" id="{FE0A7267-1E96-D246-AFD7-17B503D5E1EA}"/>
              </a:ext>
            </a:extLst>
          </p:cNvPr>
          <p:cNvSpPr txBox="1"/>
          <p:nvPr/>
        </p:nvSpPr>
        <p:spPr>
          <a:xfrm>
            <a:off x="1916118" y="8183557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Lmnb1</a:t>
            </a:r>
          </a:p>
        </p:txBody>
      </p:sp>
      <p:sp>
        <p:nvSpPr>
          <p:cNvPr id="151" name="CasellaDiTesto 13">
            <a:extLst>
              <a:ext uri="{FF2B5EF4-FFF2-40B4-BE49-F238E27FC236}">
                <a16:creationId xmlns:a16="http://schemas.microsoft.com/office/drawing/2014/main" id="{53AA1356-B4CE-D942-8F6A-4DF5CE7BF550}"/>
              </a:ext>
            </a:extLst>
          </p:cNvPr>
          <p:cNvSpPr txBox="1"/>
          <p:nvPr/>
        </p:nvSpPr>
        <p:spPr>
          <a:xfrm>
            <a:off x="2558651" y="4775830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Lmnb1</a:t>
            </a:r>
          </a:p>
        </p:txBody>
      </p:sp>
      <p:sp>
        <p:nvSpPr>
          <p:cNvPr id="152" name="CasellaDiTesto 26">
            <a:extLst>
              <a:ext uri="{FF2B5EF4-FFF2-40B4-BE49-F238E27FC236}">
                <a16:creationId xmlns:a16="http://schemas.microsoft.com/office/drawing/2014/main" id="{509232D0-168E-234C-8B20-29BEE697BB3F}"/>
              </a:ext>
            </a:extLst>
          </p:cNvPr>
          <p:cNvSpPr txBox="1"/>
          <p:nvPr/>
        </p:nvSpPr>
        <p:spPr>
          <a:xfrm>
            <a:off x="2568480" y="5871662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Lmnb1</a:t>
            </a:r>
          </a:p>
        </p:txBody>
      </p:sp>
      <p:sp>
        <p:nvSpPr>
          <p:cNvPr id="153" name="CasellaDiTesto 56">
            <a:extLst>
              <a:ext uri="{FF2B5EF4-FFF2-40B4-BE49-F238E27FC236}">
                <a16:creationId xmlns:a16="http://schemas.microsoft.com/office/drawing/2014/main" id="{A9EC55A1-6B6A-5544-AD28-395BE1C3660A}"/>
              </a:ext>
            </a:extLst>
          </p:cNvPr>
          <p:cNvSpPr txBox="1"/>
          <p:nvPr/>
        </p:nvSpPr>
        <p:spPr>
          <a:xfrm>
            <a:off x="842121" y="6999066"/>
            <a:ext cx="4347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DAPI</a:t>
            </a:r>
          </a:p>
        </p:txBody>
      </p:sp>
      <p:sp>
        <p:nvSpPr>
          <p:cNvPr id="154" name="CasellaDiTesto 70">
            <a:extLst>
              <a:ext uri="{FF2B5EF4-FFF2-40B4-BE49-F238E27FC236}">
                <a16:creationId xmlns:a16="http://schemas.microsoft.com/office/drawing/2014/main" id="{0FF72AC8-5927-4740-9FFA-AA458B3D9F5B}"/>
              </a:ext>
            </a:extLst>
          </p:cNvPr>
          <p:cNvSpPr txBox="1"/>
          <p:nvPr/>
        </p:nvSpPr>
        <p:spPr>
          <a:xfrm>
            <a:off x="810240" y="8153980"/>
            <a:ext cx="4347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DAPI</a:t>
            </a:r>
          </a:p>
        </p:txBody>
      </p:sp>
      <p:sp>
        <p:nvSpPr>
          <p:cNvPr id="155" name="CasellaDiTesto 12">
            <a:extLst>
              <a:ext uri="{FF2B5EF4-FFF2-40B4-BE49-F238E27FC236}">
                <a16:creationId xmlns:a16="http://schemas.microsoft.com/office/drawing/2014/main" id="{D47C221E-5309-D045-A65A-F74DC7D2520A}"/>
              </a:ext>
            </a:extLst>
          </p:cNvPr>
          <p:cNvSpPr txBox="1"/>
          <p:nvPr/>
        </p:nvSpPr>
        <p:spPr>
          <a:xfrm>
            <a:off x="1466871" y="4772758"/>
            <a:ext cx="4347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DAPI</a:t>
            </a:r>
          </a:p>
        </p:txBody>
      </p:sp>
      <p:sp>
        <p:nvSpPr>
          <p:cNvPr id="156" name="CasellaDiTesto 25">
            <a:extLst>
              <a:ext uri="{FF2B5EF4-FFF2-40B4-BE49-F238E27FC236}">
                <a16:creationId xmlns:a16="http://schemas.microsoft.com/office/drawing/2014/main" id="{505C51B8-E2F2-9943-BCF0-C12E3D5F2F89}"/>
              </a:ext>
            </a:extLst>
          </p:cNvPr>
          <p:cNvSpPr txBox="1"/>
          <p:nvPr/>
        </p:nvSpPr>
        <p:spPr>
          <a:xfrm>
            <a:off x="1476700" y="5868590"/>
            <a:ext cx="4347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DAPI</a:t>
            </a:r>
          </a:p>
        </p:txBody>
      </p:sp>
      <p:sp>
        <p:nvSpPr>
          <p:cNvPr id="157" name="CasellaDiTesto 15">
            <a:extLst>
              <a:ext uri="{FF2B5EF4-FFF2-40B4-BE49-F238E27FC236}">
                <a16:creationId xmlns:a16="http://schemas.microsoft.com/office/drawing/2014/main" id="{7E471ACD-5E25-7442-B96C-58187C35C114}"/>
              </a:ext>
            </a:extLst>
          </p:cNvPr>
          <p:cNvSpPr txBox="1"/>
          <p:nvPr/>
        </p:nvSpPr>
        <p:spPr>
          <a:xfrm>
            <a:off x="3572926" y="4780109"/>
            <a:ext cx="6286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H3K4me3</a:t>
            </a:r>
          </a:p>
        </p:txBody>
      </p:sp>
      <p:sp>
        <p:nvSpPr>
          <p:cNvPr id="158" name="CasellaDiTesto 63">
            <a:extLst>
              <a:ext uri="{FF2B5EF4-FFF2-40B4-BE49-F238E27FC236}">
                <a16:creationId xmlns:a16="http://schemas.microsoft.com/office/drawing/2014/main" id="{C667712C-9FE8-0041-A81D-178875700208}"/>
              </a:ext>
            </a:extLst>
          </p:cNvPr>
          <p:cNvSpPr txBox="1"/>
          <p:nvPr/>
        </p:nvSpPr>
        <p:spPr>
          <a:xfrm>
            <a:off x="3572926" y="5885294"/>
            <a:ext cx="6286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H3K4me3</a:t>
            </a:r>
          </a:p>
        </p:txBody>
      </p:sp>
      <p:sp>
        <p:nvSpPr>
          <p:cNvPr id="159" name="CasellaDiTesto 67">
            <a:extLst>
              <a:ext uri="{FF2B5EF4-FFF2-40B4-BE49-F238E27FC236}">
                <a16:creationId xmlns:a16="http://schemas.microsoft.com/office/drawing/2014/main" id="{F0A1A219-4D84-2F4D-915F-9BC9EDFB2000}"/>
              </a:ext>
            </a:extLst>
          </p:cNvPr>
          <p:cNvSpPr txBox="1"/>
          <p:nvPr/>
        </p:nvSpPr>
        <p:spPr>
          <a:xfrm>
            <a:off x="3606588" y="7014899"/>
            <a:ext cx="5950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H3K27ac</a:t>
            </a:r>
          </a:p>
        </p:txBody>
      </p:sp>
      <p:sp>
        <p:nvSpPr>
          <p:cNvPr id="160" name="CasellaDiTesto 71">
            <a:extLst>
              <a:ext uri="{FF2B5EF4-FFF2-40B4-BE49-F238E27FC236}">
                <a16:creationId xmlns:a16="http://schemas.microsoft.com/office/drawing/2014/main" id="{48B2BAB3-EC6A-9944-9E0D-69EA5163504C}"/>
              </a:ext>
            </a:extLst>
          </p:cNvPr>
          <p:cNvSpPr txBox="1"/>
          <p:nvPr/>
        </p:nvSpPr>
        <p:spPr>
          <a:xfrm>
            <a:off x="3606589" y="8170604"/>
            <a:ext cx="5950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b="1" dirty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H3K27ac</a:t>
            </a:r>
          </a:p>
        </p:txBody>
      </p: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51DAB36A-D632-4544-9C8E-7E14620E380C}"/>
              </a:ext>
            </a:extLst>
          </p:cNvPr>
          <p:cNvCxnSpPr>
            <a:cxnSpLocks/>
          </p:cNvCxnSpPr>
          <p:nvPr/>
        </p:nvCxnSpPr>
        <p:spPr>
          <a:xfrm>
            <a:off x="4406053" y="1392174"/>
            <a:ext cx="8813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BAB3D7A7-A5DF-2644-AA72-2CF45309AC3D}"/>
              </a:ext>
            </a:extLst>
          </p:cNvPr>
          <p:cNvCxnSpPr>
            <a:cxnSpLocks/>
          </p:cNvCxnSpPr>
          <p:nvPr/>
        </p:nvCxnSpPr>
        <p:spPr>
          <a:xfrm>
            <a:off x="4321387" y="2492841"/>
            <a:ext cx="96598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FD9C10BC-8993-A64A-9FDD-66458E23F31B}"/>
              </a:ext>
            </a:extLst>
          </p:cNvPr>
          <p:cNvCxnSpPr>
            <a:cxnSpLocks/>
          </p:cNvCxnSpPr>
          <p:nvPr/>
        </p:nvCxnSpPr>
        <p:spPr>
          <a:xfrm>
            <a:off x="4477173" y="3623988"/>
            <a:ext cx="81358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F67591CC-2BE1-8E49-B5A9-22ADEBD78676}"/>
              </a:ext>
            </a:extLst>
          </p:cNvPr>
          <p:cNvCxnSpPr>
            <a:cxnSpLocks/>
          </p:cNvCxnSpPr>
          <p:nvPr/>
        </p:nvCxnSpPr>
        <p:spPr>
          <a:xfrm>
            <a:off x="4473786" y="4734815"/>
            <a:ext cx="81358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1C97E2C2-0DC7-DD4C-B258-B01378C76C6C}"/>
              </a:ext>
            </a:extLst>
          </p:cNvPr>
          <p:cNvCxnSpPr>
            <a:cxnSpLocks/>
          </p:cNvCxnSpPr>
          <p:nvPr/>
        </p:nvCxnSpPr>
        <p:spPr>
          <a:xfrm>
            <a:off x="4480560" y="5849029"/>
            <a:ext cx="80342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ED616CB7-53EA-AE4B-AF6E-0E44B08C9DB7}"/>
              </a:ext>
            </a:extLst>
          </p:cNvPr>
          <p:cNvCxnSpPr>
            <a:cxnSpLocks/>
          </p:cNvCxnSpPr>
          <p:nvPr/>
        </p:nvCxnSpPr>
        <p:spPr>
          <a:xfrm>
            <a:off x="4487334" y="6963243"/>
            <a:ext cx="80342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772304C6-E13F-2349-8C6E-9EBF73279497}"/>
              </a:ext>
            </a:extLst>
          </p:cNvPr>
          <p:cNvCxnSpPr>
            <a:cxnSpLocks/>
          </p:cNvCxnSpPr>
          <p:nvPr/>
        </p:nvCxnSpPr>
        <p:spPr>
          <a:xfrm>
            <a:off x="4467013" y="8087617"/>
            <a:ext cx="8237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1442B750-7F6B-FA4C-8350-1F2C9D0A6177}"/>
              </a:ext>
            </a:extLst>
          </p:cNvPr>
          <p:cNvCxnSpPr>
            <a:cxnSpLocks/>
          </p:cNvCxnSpPr>
          <p:nvPr/>
        </p:nvCxnSpPr>
        <p:spPr>
          <a:xfrm>
            <a:off x="4483947" y="9242471"/>
            <a:ext cx="80680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CasellaDiTesto 47">
            <a:extLst>
              <a:ext uri="{FF2B5EF4-FFF2-40B4-BE49-F238E27FC236}">
                <a16:creationId xmlns:a16="http://schemas.microsoft.com/office/drawing/2014/main" id="{D6C72242-DC71-BA47-98FA-A8A5FEDBCD3D}"/>
              </a:ext>
            </a:extLst>
          </p:cNvPr>
          <p:cNvSpPr txBox="1"/>
          <p:nvPr/>
        </p:nvSpPr>
        <p:spPr>
          <a:xfrm>
            <a:off x="325197" y="2542719"/>
            <a:ext cx="2872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dirty="0">
                <a:latin typeface="Times" pitchFamily="2" charset="0"/>
              </a:rPr>
              <a:t>B</a:t>
            </a:r>
          </a:p>
        </p:txBody>
      </p:sp>
      <p:sp>
        <p:nvSpPr>
          <p:cNvPr id="170" name="CasellaDiTesto 47">
            <a:extLst>
              <a:ext uri="{FF2B5EF4-FFF2-40B4-BE49-F238E27FC236}">
                <a16:creationId xmlns:a16="http://schemas.microsoft.com/office/drawing/2014/main" id="{5E90750F-2A1B-4341-837B-21AE138866F2}"/>
              </a:ext>
            </a:extLst>
          </p:cNvPr>
          <p:cNvSpPr txBox="1"/>
          <p:nvPr/>
        </p:nvSpPr>
        <p:spPr>
          <a:xfrm>
            <a:off x="317181" y="696231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dirty="0">
                <a:latin typeface="Times" pitchFamily="2" charset="0"/>
              </a:rPr>
              <a:t>D</a:t>
            </a:r>
          </a:p>
        </p:txBody>
      </p:sp>
      <p:sp>
        <p:nvSpPr>
          <p:cNvPr id="86" name="CasellaDiTesto 6">
            <a:extLst>
              <a:ext uri="{FF2B5EF4-FFF2-40B4-BE49-F238E27FC236}">
                <a16:creationId xmlns:a16="http://schemas.microsoft.com/office/drawing/2014/main" id="{8A416F5D-FFA6-868C-E692-0A285EBEF130}"/>
              </a:ext>
            </a:extLst>
          </p:cNvPr>
          <p:cNvSpPr txBox="1"/>
          <p:nvPr/>
        </p:nvSpPr>
        <p:spPr>
          <a:xfrm>
            <a:off x="5577395" y="1595496"/>
            <a:ext cx="24878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1</a:t>
            </a:r>
          </a:p>
        </p:txBody>
      </p:sp>
      <p:sp>
        <p:nvSpPr>
          <p:cNvPr id="87" name="CasellaDiTesto 7">
            <a:extLst>
              <a:ext uri="{FF2B5EF4-FFF2-40B4-BE49-F238E27FC236}">
                <a16:creationId xmlns:a16="http://schemas.microsoft.com/office/drawing/2014/main" id="{9CAEC6F9-E8C7-AFFA-AEC1-E56170588D3F}"/>
              </a:ext>
            </a:extLst>
          </p:cNvPr>
          <p:cNvSpPr txBox="1"/>
          <p:nvPr/>
        </p:nvSpPr>
        <p:spPr>
          <a:xfrm>
            <a:off x="5577395" y="1197021"/>
            <a:ext cx="24878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2</a:t>
            </a:r>
          </a:p>
        </p:txBody>
      </p:sp>
      <p:sp>
        <p:nvSpPr>
          <p:cNvPr id="88" name="CasellaDiTesto 8">
            <a:extLst>
              <a:ext uri="{FF2B5EF4-FFF2-40B4-BE49-F238E27FC236}">
                <a16:creationId xmlns:a16="http://schemas.microsoft.com/office/drawing/2014/main" id="{A651BC93-DF95-8B50-32CA-F0C4D6495FA5}"/>
              </a:ext>
            </a:extLst>
          </p:cNvPr>
          <p:cNvSpPr txBox="1"/>
          <p:nvPr/>
        </p:nvSpPr>
        <p:spPr>
          <a:xfrm>
            <a:off x="5577395" y="761076"/>
            <a:ext cx="24878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3</a:t>
            </a:r>
          </a:p>
        </p:txBody>
      </p:sp>
      <p:sp>
        <p:nvSpPr>
          <p:cNvPr id="89" name="CasellaDiTesto 2">
            <a:extLst>
              <a:ext uri="{FF2B5EF4-FFF2-40B4-BE49-F238E27FC236}">
                <a16:creationId xmlns:a16="http://schemas.microsoft.com/office/drawing/2014/main" id="{66DC7890-5EC3-A31F-595B-0C1D82700A38}"/>
              </a:ext>
            </a:extLst>
          </p:cNvPr>
          <p:cNvSpPr txBox="1"/>
          <p:nvPr/>
        </p:nvSpPr>
        <p:spPr>
          <a:xfrm rot="16200000">
            <a:off x="4720617" y="1205933"/>
            <a:ext cx="1535998" cy="4001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000" dirty="0">
                <a:latin typeface="Times" pitchFamily="2" charset="0"/>
                <a:cs typeface="Times New Roman" panose="02020603050405020304" pitchFamily="18" charset="0"/>
              </a:rPr>
              <a:t>% of </a:t>
            </a:r>
            <a:r>
              <a:rPr lang="it-IT" sz="1000" dirty="0" err="1">
                <a:latin typeface="Times" pitchFamily="2" charset="0"/>
                <a:cs typeface="Times New Roman" panose="02020603050405020304" pitchFamily="18" charset="0"/>
              </a:rPr>
              <a:t>cells</a:t>
            </a:r>
            <a:r>
              <a:rPr lang="it-IT" sz="1000" dirty="0">
                <a:latin typeface="Times" pitchFamily="2" charset="0"/>
                <a:cs typeface="Times New Roman" panose="02020603050405020304" pitchFamily="18" charset="0"/>
              </a:rPr>
              <a:t> with</a:t>
            </a:r>
          </a:p>
          <a:p>
            <a:pPr algn="ctr"/>
            <a:r>
              <a:rPr lang="it-IT" sz="1000" dirty="0">
                <a:latin typeface="Times" pitchFamily="2" charset="0"/>
                <a:cs typeface="Times New Roman" panose="02020603050405020304" pitchFamily="18" charset="0"/>
              </a:rPr>
              <a:t>H3K9me2 </a:t>
            </a:r>
            <a:r>
              <a:rPr lang="it-IT" sz="1000" dirty="0" err="1">
                <a:latin typeface="Times" pitchFamily="2" charset="0"/>
                <a:cs typeface="Times New Roman" panose="02020603050405020304" pitchFamily="18" charset="0"/>
              </a:rPr>
              <a:t>mislocalization</a:t>
            </a:r>
            <a:endParaRPr lang="it-IT" sz="1000" dirty="0">
              <a:latin typeface="Times" pitchFamily="2" charset="0"/>
              <a:cs typeface="Times New Roman" panose="02020603050405020304" pitchFamily="18" charset="0"/>
            </a:endParaRPr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B6D2D966-14FA-7572-DDBF-4D8B23CF960A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740149" y="590324"/>
            <a:ext cx="935935" cy="1630017"/>
          </a:xfrm>
          <a:prstGeom prst="rect">
            <a:avLst/>
          </a:prstGeom>
        </p:spPr>
      </p:pic>
      <p:sp>
        <p:nvSpPr>
          <p:cNvPr id="91" name="CasellaDiTesto 16">
            <a:extLst>
              <a:ext uri="{FF2B5EF4-FFF2-40B4-BE49-F238E27FC236}">
                <a16:creationId xmlns:a16="http://schemas.microsoft.com/office/drawing/2014/main" id="{2BFED2D2-5343-B130-DF78-6DBC80701622}"/>
              </a:ext>
            </a:extLst>
          </p:cNvPr>
          <p:cNvSpPr txBox="1"/>
          <p:nvPr/>
        </p:nvSpPr>
        <p:spPr>
          <a:xfrm>
            <a:off x="6033529" y="468788"/>
            <a:ext cx="2984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Times" panose="02020603050405020304" pitchFamily="18" charset="0"/>
                <a:cs typeface="Times" panose="02020603050405020304" pitchFamily="18" charset="0"/>
              </a:rPr>
              <a:t>ns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F96872E-94FE-73A5-6403-3995D952E2BF}"/>
              </a:ext>
            </a:extLst>
          </p:cNvPr>
          <p:cNvSpPr txBox="1"/>
          <p:nvPr/>
        </p:nvSpPr>
        <p:spPr>
          <a:xfrm>
            <a:off x="5698481" y="2106424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>
                <a:latin typeface="Times" pitchFamily="2" charset="0"/>
              </a:rPr>
              <a:t>n</a:t>
            </a:r>
            <a:r>
              <a:rPr lang="en-DE" sz="800" dirty="0">
                <a:latin typeface="Times" pitchFamily="2" charset="0"/>
              </a:rPr>
              <a:t>:  203           223</a:t>
            </a: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C1E9D51E-18C3-E518-24AF-8BB59ACE4031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769887" y="2765046"/>
            <a:ext cx="949570" cy="1641233"/>
          </a:xfrm>
          <a:prstGeom prst="rect">
            <a:avLst/>
          </a:prstGeom>
        </p:spPr>
      </p:pic>
      <p:sp>
        <p:nvSpPr>
          <p:cNvPr id="94" name="CasellaDiTesto 6">
            <a:extLst>
              <a:ext uri="{FF2B5EF4-FFF2-40B4-BE49-F238E27FC236}">
                <a16:creationId xmlns:a16="http://schemas.microsoft.com/office/drawing/2014/main" id="{9326E4FA-8764-B2E3-28E1-466697351695}"/>
              </a:ext>
            </a:extLst>
          </p:cNvPr>
          <p:cNvSpPr txBox="1"/>
          <p:nvPr/>
        </p:nvSpPr>
        <p:spPr>
          <a:xfrm>
            <a:off x="5596046" y="3707782"/>
            <a:ext cx="24878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1</a:t>
            </a:r>
          </a:p>
        </p:txBody>
      </p:sp>
      <p:sp>
        <p:nvSpPr>
          <p:cNvPr id="95" name="CasellaDiTesto 7">
            <a:extLst>
              <a:ext uri="{FF2B5EF4-FFF2-40B4-BE49-F238E27FC236}">
                <a16:creationId xmlns:a16="http://schemas.microsoft.com/office/drawing/2014/main" id="{2D58B078-5409-837D-7D0F-0A931AF45230}"/>
              </a:ext>
            </a:extLst>
          </p:cNvPr>
          <p:cNvSpPr txBox="1"/>
          <p:nvPr/>
        </p:nvSpPr>
        <p:spPr>
          <a:xfrm>
            <a:off x="5555015" y="3467569"/>
            <a:ext cx="34496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1.5</a:t>
            </a:r>
          </a:p>
        </p:txBody>
      </p:sp>
      <p:sp>
        <p:nvSpPr>
          <p:cNvPr id="96" name="CasellaDiTesto 8">
            <a:extLst>
              <a:ext uri="{FF2B5EF4-FFF2-40B4-BE49-F238E27FC236}">
                <a16:creationId xmlns:a16="http://schemas.microsoft.com/office/drawing/2014/main" id="{54A1CF7F-328D-B542-5702-59CE4F4F65EA}"/>
              </a:ext>
            </a:extLst>
          </p:cNvPr>
          <p:cNvSpPr txBox="1"/>
          <p:nvPr/>
        </p:nvSpPr>
        <p:spPr>
          <a:xfrm>
            <a:off x="5596046" y="3219193"/>
            <a:ext cx="24878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2</a:t>
            </a:r>
          </a:p>
        </p:txBody>
      </p:sp>
      <p:sp>
        <p:nvSpPr>
          <p:cNvPr id="97" name="CasellaDiTesto 2">
            <a:extLst>
              <a:ext uri="{FF2B5EF4-FFF2-40B4-BE49-F238E27FC236}">
                <a16:creationId xmlns:a16="http://schemas.microsoft.com/office/drawing/2014/main" id="{CEDE138F-55F5-4C37-BFF9-E195E716E206}"/>
              </a:ext>
            </a:extLst>
          </p:cNvPr>
          <p:cNvSpPr txBox="1"/>
          <p:nvPr/>
        </p:nvSpPr>
        <p:spPr>
          <a:xfrm rot="16200000">
            <a:off x="4666178" y="3400281"/>
            <a:ext cx="1600118" cy="4001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000" dirty="0">
                <a:latin typeface="Times" pitchFamily="2" charset="0"/>
                <a:cs typeface="Times New Roman" panose="02020603050405020304" pitchFamily="18" charset="0"/>
              </a:rPr>
              <a:t>% of </a:t>
            </a:r>
            <a:r>
              <a:rPr lang="it-IT" sz="1000" dirty="0" err="1">
                <a:latin typeface="Times" pitchFamily="2" charset="0"/>
                <a:cs typeface="Times New Roman" panose="02020603050405020304" pitchFamily="18" charset="0"/>
              </a:rPr>
              <a:t>cells</a:t>
            </a:r>
            <a:r>
              <a:rPr lang="it-IT" sz="1000" dirty="0">
                <a:latin typeface="Times" pitchFamily="2" charset="0"/>
                <a:cs typeface="Times New Roman" panose="02020603050405020304" pitchFamily="18" charset="0"/>
              </a:rPr>
              <a:t> with</a:t>
            </a:r>
          </a:p>
          <a:p>
            <a:pPr algn="ctr"/>
            <a:r>
              <a:rPr lang="it-IT" sz="1000" dirty="0">
                <a:latin typeface="Times" pitchFamily="2" charset="0"/>
                <a:cs typeface="Times New Roman" panose="02020603050405020304" pitchFamily="18" charset="0"/>
              </a:rPr>
              <a:t>H3K27me3 </a:t>
            </a:r>
            <a:r>
              <a:rPr lang="it-IT" sz="1000" dirty="0" err="1">
                <a:latin typeface="Times" pitchFamily="2" charset="0"/>
                <a:cs typeface="Times New Roman" panose="02020603050405020304" pitchFamily="18" charset="0"/>
              </a:rPr>
              <a:t>mislocalization</a:t>
            </a:r>
            <a:endParaRPr lang="it-IT" sz="1000" dirty="0">
              <a:latin typeface="Times" pitchFamily="2" charset="0"/>
              <a:cs typeface="Times New Roman" panose="02020603050405020304" pitchFamily="18" charset="0"/>
            </a:endParaRPr>
          </a:p>
        </p:txBody>
      </p:sp>
      <p:sp>
        <p:nvSpPr>
          <p:cNvPr id="98" name="CasellaDiTesto 8">
            <a:extLst>
              <a:ext uri="{FF2B5EF4-FFF2-40B4-BE49-F238E27FC236}">
                <a16:creationId xmlns:a16="http://schemas.microsoft.com/office/drawing/2014/main" id="{EE3B26F9-1F19-FD65-8112-3FFC88EFB79B}"/>
              </a:ext>
            </a:extLst>
          </p:cNvPr>
          <p:cNvSpPr txBox="1"/>
          <p:nvPr/>
        </p:nvSpPr>
        <p:spPr>
          <a:xfrm>
            <a:off x="5555015" y="2978870"/>
            <a:ext cx="34496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2.5</a:t>
            </a:r>
          </a:p>
        </p:txBody>
      </p:sp>
      <p:sp>
        <p:nvSpPr>
          <p:cNvPr id="99" name="CasellaDiTesto 8">
            <a:extLst>
              <a:ext uri="{FF2B5EF4-FFF2-40B4-BE49-F238E27FC236}">
                <a16:creationId xmlns:a16="http://schemas.microsoft.com/office/drawing/2014/main" id="{A908C48C-5999-6CD8-FD3C-CB67AEF0AE0B}"/>
              </a:ext>
            </a:extLst>
          </p:cNvPr>
          <p:cNvSpPr txBox="1"/>
          <p:nvPr/>
        </p:nvSpPr>
        <p:spPr>
          <a:xfrm>
            <a:off x="5555015" y="3940162"/>
            <a:ext cx="34496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0.5</a:t>
            </a:r>
          </a:p>
        </p:txBody>
      </p:sp>
      <p:sp>
        <p:nvSpPr>
          <p:cNvPr id="100" name="CasellaDiTesto 16">
            <a:extLst>
              <a:ext uri="{FF2B5EF4-FFF2-40B4-BE49-F238E27FC236}">
                <a16:creationId xmlns:a16="http://schemas.microsoft.com/office/drawing/2014/main" id="{9B2713E7-C9DE-53D6-36D0-20D8D88AA2EA}"/>
              </a:ext>
            </a:extLst>
          </p:cNvPr>
          <p:cNvSpPr txBox="1"/>
          <p:nvPr/>
        </p:nvSpPr>
        <p:spPr>
          <a:xfrm>
            <a:off x="6087350" y="2639689"/>
            <a:ext cx="2984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Times" panose="02020603050405020304" pitchFamily="18" charset="0"/>
                <a:cs typeface="Times" panose="02020603050405020304" pitchFamily="18" charset="0"/>
              </a:rPr>
              <a:t>ns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7973A93-8C77-B492-391A-EFBC9DC7F07F}"/>
              </a:ext>
            </a:extLst>
          </p:cNvPr>
          <p:cNvSpPr txBox="1"/>
          <p:nvPr/>
        </p:nvSpPr>
        <p:spPr>
          <a:xfrm>
            <a:off x="5722993" y="4289048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>
                <a:latin typeface="Times" pitchFamily="2" charset="0"/>
              </a:rPr>
              <a:t>n</a:t>
            </a:r>
            <a:r>
              <a:rPr lang="en-DE" sz="800" dirty="0">
                <a:latin typeface="Times" pitchFamily="2" charset="0"/>
              </a:rPr>
              <a:t>:  212           217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2EC1B355-A68F-616B-7A11-10F0529A0D24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752567" y="5011082"/>
            <a:ext cx="940776" cy="1629508"/>
          </a:xfrm>
          <a:prstGeom prst="rect">
            <a:avLst/>
          </a:prstGeom>
        </p:spPr>
      </p:pic>
      <p:sp>
        <p:nvSpPr>
          <p:cNvPr id="103" name="CasellaDiTesto 6">
            <a:extLst>
              <a:ext uri="{FF2B5EF4-FFF2-40B4-BE49-F238E27FC236}">
                <a16:creationId xmlns:a16="http://schemas.microsoft.com/office/drawing/2014/main" id="{4FC25A3D-2D43-AC2F-D029-37ECCD4276A2}"/>
              </a:ext>
            </a:extLst>
          </p:cNvPr>
          <p:cNvSpPr txBox="1"/>
          <p:nvPr/>
        </p:nvSpPr>
        <p:spPr>
          <a:xfrm>
            <a:off x="5599243" y="5959677"/>
            <a:ext cx="24878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1</a:t>
            </a:r>
          </a:p>
        </p:txBody>
      </p:sp>
      <p:sp>
        <p:nvSpPr>
          <p:cNvPr id="104" name="CasellaDiTesto 7">
            <a:extLst>
              <a:ext uri="{FF2B5EF4-FFF2-40B4-BE49-F238E27FC236}">
                <a16:creationId xmlns:a16="http://schemas.microsoft.com/office/drawing/2014/main" id="{86BFE0AE-E820-BA09-7F0A-4563CAC0E1B5}"/>
              </a:ext>
            </a:extLst>
          </p:cNvPr>
          <p:cNvSpPr txBox="1"/>
          <p:nvPr/>
        </p:nvSpPr>
        <p:spPr>
          <a:xfrm>
            <a:off x="5610965" y="5473279"/>
            <a:ext cx="24878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2</a:t>
            </a:r>
          </a:p>
        </p:txBody>
      </p:sp>
      <p:sp>
        <p:nvSpPr>
          <p:cNvPr id="105" name="CasellaDiTesto 8">
            <a:extLst>
              <a:ext uri="{FF2B5EF4-FFF2-40B4-BE49-F238E27FC236}">
                <a16:creationId xmlns:a16="http://schemas.microsoft.com/office/drawing/2014/main" id="{7A1C56A7-8758-AB4B-9D93-F172E769A1A8}"/>
              </a:ext>
            </a:extLst>
          </p:cNvPr>
          <p:cNvSpPr txBox="1"/>
          <p:nvPr/>
        </p:nvSpPr>
        <p:spPr>
          <a:xfrm>
            <a:off x="5610966" y="4996304"/>
            <a:ext cx="24878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3</a:t>
            </a:r>
          </a:p>
        </p:txBody>
      </p:sp>
      <p:sp>
        <p:nvSpPr>
          <p:cNvPr id="106" name="CasellaDiTesto 2">
            <a:extLst>
              <a:ext uri="{FF2B5EF4-FFF2-40B4-BE49-F238E27FC236}">
                <a16:creationId xmlns:a16="http://schemas.microsoft.com/office/drawing/2014/main" id="{E3C7E4A4-BABF-E368-A51A-7296721F77D0}"/>
              </a:ext>
            </a:extLst>
          </p:cNvPr>
          <p:cNvSpPr txBox="1"/>
          <p:nvPr/>
        </p:nvSpPr>
        <p:spPr>
          <a:xfrm rot="16200000">
            <a:off x="4736603" y="5640453"/>
            <a:ext cx="1535998" cy="4001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000" dirty="0">
                <a:latin typeface="Times" pitchFamily="2" charset="0"/>
                <a:cs typeface="Times New Roman" panose="02020603050405020304" pitchFamily="18" charset="0"/>
              </a:rPr>
              <a:t>% of </a:t>
            </a:r>
            <a:r>
              <a:rPr lang="it-IT" sz="1000" dirty="0" err="1">
                <a:latin typeface="Times" pitchFamily="2" charset="0"/>
                <a:cs typeface="Times New Roman" panose="02020603050405020304" pitchFamily="18" charset="0"/>
              </a:rPr>
              <a:t>cells</a:t>
            </a:r>
            <a:r>
              <a:rPr lang="it-IT" sz="1000" dirty="0">
                <a:latin typeface="Times" pitchFamily="2" charset="0"/>
                <a:cs typeface="Times New Roman" panose="02020603050405020304" pitchFamily="18" charset="0"/>
              </a:rPr>
              <a:t> with</a:t>
            </a:r>
          </a:p>
          <a:p>
            <a:pPr algn="ctr"/>
            <a:r>
              <a:rPr lang="it-IT" sz="1000" dirty="0">
                <a:latin typeface="Times" pitchFamily="2" charset="0"/>
                <a:cs typeface="Times New Roman" panose="02020603050405020304" pitchFamily="18" charset="0"/>
              </a:rPr>
              <a:t>H3K4me3 </a:t>
            </a:r>
            <a:r>
              <a:rPr lang="it-IT" sz="1000" dirty="0" err="1">
                <a:latin typeface="Times" pitchFamily="2" charset="0"/>
                <a:cs typeface="Times New Roman" panose="02020603050405020304" pitchFamily="18" charset="0"/>
              </a:rPr>
              <a:t>mislocalization</a:t>
            </a:r>
            <a:endParaRPr lang="it-IT" sz="1000" dirty="0">
              <a:latin typeface="Times" pitchFamily="2" charset="0"/>
              <a:cs typeface="Times New Roman" panose="02020603050405020304" pitchFamily="18" charset="0"/>
            </a:endParaRPr>
          </a:p>
        </p:txBody>
      </p:sp>
      <p:sp>
        <p:nvSpPr>
          <p:cNvPr id="107" name="CasellaDiTesto 16">
            <a:extLst>
              <a:ext uri="{FF2B5EF4-FFF2-40B4-BE49-F238E27FC236}">
                <a16:creationId xmlns:a16="http://schemas.microsoft.com/office/drawing/2014/main" id="{6C41235D-1673-D24E-D3F0-52DD72570D49}"/>
              </a:ext>
            </a:extLst>
          </p:cNvPr>
          <p:cNvSpPr txBox="1"/>
          <p:nvPr/>
        </p:nvSpPr>
        <p:spPr>
          <a:xfrm>
            <a:off x="6055378" y="4885724"/>
            <a:ext cx="2984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Times" panose="02020603050405020304" pitchFamily="18" charset="0"/>
                <a:cs typeface="Times" panose="02020603050405020304" pitchFamily="18" charset="0"/>
              </a:rPr>
              <a:t>ns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2D4F13AD-2272-49B7-771E-73B5A5529F86}"/>
              </a:ext>
            </a:extLst>
          </p:cNvPr>
          <p:cNvSpPr txBox="1"/>
          <p:nvPr/>
        </p:nvSpPr>
        <p:spPr>
          <a:xfrm>
            <a:off x="5720324" y="6529220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>
                <a:latin typeface="Times" pitchFamily="2" charset="0"/>
              </a:rPr>
              <a:t>n</a:t>
            </a:r>
            <a:r>
              <a:rPr lang="en-DE" sz="800" dirty="0">
                <a:latin typeface="Times" pitchFamily="2" charset="0"/>
              </a:rPr>
              <a:t>:  205           213</a:t>
            </a:r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4E566526-E629-751B-A2B9-D6AEB64FCCB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760028" y="7375458"/>
            <a:ext cx="952499" cy="1635858"/>
          </a:xfrm>
          <a:prstGeom prst="rect">
            <a:avLst/>
          </a:prstGeom>
        </p:spPr>
      </p:pic>
      <p:sp>
        <p:nvSpPr>
          <p:cNvPr id="110" name="CasellaDiTesto 6">
            <a:extLst>
              <a:ext uri="{FF2B5EF4-FFF2-40B4-BE49-F238E27FC236}">
                <a16:creationId xmlns:a16="http://schemas.microsoft.com/office/drawing/2014/main" id="{079A946B-E357-27FA-3474-4A0B8C5663B1}"/>
              </a:ext>
            </a:extLst>
          </p:cNvPr>
          <p:cNvSpPr txBox="1"/>
          <p:nvPr/>
        </p:nvSpPr>
        <p:spPr>
          <a:xfrm>
            <a:off x="5583257" y="8312820"/>
            <a:ext cx="24878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1</a:t>
            </a:r>
          </a:p>
        </p:txBody>
      </p:sp>
      <p:sp>
        <p:nvSpPr>
          <p:cNvPr id="111" name="CasellaDiTesto 7">
            <a:extLst>
              <a:ext uri="{FF2B5EF4-FFF2-40B4-BE49-F238E27FC236}">
                <a16:creationId xmlns:a16="http://schemas.microsoft.com/office/drawing/2014/main" id="{A2477E57-9702-5179-4E40-65D67F621BBD}"/>
              </a:ext>
            </a:extLst>
          </p:cNvPr>
          <p:cNvSpPr txBox="1"/>
          <p:nvPr/>
        </p:nvSpPr>
        <p:spPr>
          <a:xfrm>
            <a:off x="5542226" y="8072607"/>
            <a:ext cx="34496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1.5</a:t>
            </a:r>
          </a:p>
        </p:txBody>
      </p:sp>
      <p:sp>
        <p:nvSpPr>
          <p:cNvPr id="112" name="CasellaDiTesto 2">
            <a:extLst>
              <a:ext uri="{FF2B5EF4-FFF2-40B4-BE49-F238E27FC236}">
                <a16:creationId xmlns:a16="http://schemas.microsoft.com/office/drawing/2014/main" id="{372ABD5B-A509-9574-B91B-AD7CD6B038C9}"/>
              </a:ext>
            </a:extLst>
          </p:cNvPr>
          <p:cNvSpPr txBox="1"/>
          <p:nvPr/>
        </p:nvSpPr>
        <p:spPr>
          <a:xfrm rot="16200000">
            <a:off x="4706287" y="8005319"/>
            <a:ext cx="1494320" cy="4001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000" dirty="0">
                <a:latin typeface="Times" pitchFamily="2" charset="0"/>
                <a:cs typeface="Times New Roman" panose="02020603050405020304" pitchFamily="18" charset="0"/>
              </a:rPr>
              <a:t>% of </a:t>
            </a:r>
            <a:r>
              <a:rPr lang="it-IT" sz="1000" dirty="0" err="1">
                <a:latin typeface="Times" pitchFamily="2" charset="0"/>
                <a:cs typeface="Times New Roman" panose="02020603050405020304" pitchFamily="18" charset="0"/>
              </a:rPr>
              <a:t>cells</a:t>
            </a:r>
            <a:r>
              <a:rPr lang="it-IT" sz="1000" dirty="0">
                <a:latin typeface="Times" pitchFamily="2" charset="0"/>
                <a:cs typeface="Times New Roman" panose="02020603050405020304" pitchFamily="18" charset="0"/>
              </a:rPr>
              <a:t> with</a:t>
            </a:r>
          </a:p>
          <a:p>
            <a:pPr algn="ctr"/>
            <a:r>
              <a:rPr lang="it-IT" sz="1000" dirty="0">
                <a:latin typeface="Times" pitchFamily="2" charset="0"/>
                <a:cs typeface="Times New Roman" panose="02020603050405020304" pitchFamily="18" charset="0"/>
              </a:rPr>
              <a:t>H3K27ac </a:t>
            </a:r>
            <a:r>
              <a:rPr lang="it-IT" sz="1000" dirty="0" err="1">
                <a:latin typeface="Times" pitchFamily="2" charset="0"/>
                <a:cs typeface="Times New Roman" panose="02020603050405020304" pitchFamily="18" charset="0"/>
              </a:rPr>
              <a:t>mislocalization</a:t>
            </a:r>
            <a:endParaRPr lang="it-IT" sz="1000" dirty="0">
              <a:latin typeface="Times" pitchFamily="2" charset="0"/>
              <a:cs typeface="Times New Roman" panose="02020603050405020304" pitchFamily="18" charset="0"/>
            </a:endParaRPr>
          </a:p>
        </p:txBody>
      </p:sp>
      <p:sp>
        <p:nvSpPr>
          <p:cNvPr id="113" name="CasellaDiTesto 8">
            <a:extLst>
              <a:ext uri="{FF2B5EF4-FFF2-40B4-BE49-F238E27FC236}">
                <a16:creationId xmlns:a16="http://schemas.microsoft.com/office/drawing/2014/main" id="{78A93F29-CE12-8B93-9134-A0515882FC85}"/>
              </a:ext>
            </a:extLst>
          </p:cNvPr>
          <p:cNvSpPr txBox="1"/>
          <p:nvPr/>
        </p:nvSpPr>
        <p:spPr>
          <a:xfrm>
            <a:off x="5542226" y="7583908"/>
            <a:ext cx="34496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2.5</a:t>
            </a:r>
          </a:p>
        </p:txBody>
      </p:sp>
      <p:sp>
        <p:nvSpPr>
          <p:cNvPr id="114" name="CasellaDiTesto 8">
            <a:extLst>
              <a:ext uri="{FF2B5EF4-FFF2-40B4-BE49-F238E27FC236}">
                <a16:creationId xmlns:a16="http://schemas.microsoft.com/office/drawing/2014/main" id="{CDCDC6A3-AF84-C6F1-A568-5DB7BC3D2D68}"/>
              </a:ext>
            </a:extLst>
          </p:cNvPr>
          <p:cNvSpPr txBox="1"/>
          <p:nvPr/>
        </p:nvSpPr>
        <p:spPr>
          <a:xfrm>
            <a:off x="5542226" y="8545200"/>
            <a:ext cx="34496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0.5</a:t>
            </a:r>
          </a:p>
        </p:txBody>
      </p:sp>
      <p:sp>
        <p:nvSpPr>
          <p:cNvPr id="115" name="CasellaDiTesto 8">
            <a:extLst>
              <a:ext uri="{FF2B5EF4-FFF2-40B4-BE49-F238E27FC236}">
                <a16:creationId xmlns:a16="http://schemas.microsoft.com/office/drawing/2014/main" id="{1EEB7270-CEC7-96BC-D022-A6C58D459C9D}"/>
              </a:ext>
            </a:extLst>
          </p:cNvPr>
          <p:cNvSpPr txBox="1"/>
          <p:nvPr/>
        </p:nvSpPr>
        <p:spPr>
          <a:xfrm>
            <a:off x="5589118" y="7812508"/>
            <a:ext cx="248786" cy="246221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it-IT" sz="1000" dirty="0">
                <a:latin typeface="Times" pitchFamily="2" charset="0"/>
              </a:rPr>
              <a:t>2</a:t>
            </a:r>
          </a:p>
        </p:txBody>
      </p:sp>
      <p:sp>
        <p:nvSpPr>
          <p:cNvPr id="141" name="CasellaDiTesto 16">
            <a:extLst>
              <a:ext uri="{FF2B5EF4-FFF2-40B4-BE49-F238E27FC236}">
                <a16:creationId xmlns:a16="http://schemas.microsoft.com/office/drawing/2014/main" id="{183D48D1-DE45-8B7B-C7A9-24374F4CB40F}"/>
              </a:ext>
            </a:extLst>
          </p:cNvPr>
          <p:cNvSpPr txBox="1"/>
          <p:nvPr/>
        </p:nvSpPr>
        <p:spPr>
          <a:xfrm>
            <a:off x="6051116" y="7256451"/>
            <a:ext cx="2984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Times" panose="02020603050405020304" pitchFamily="18" charset="0"/>
                <a:cs typeface="Times" panose="02020603050405020304" pitchFamily="18" charset="0"/>
              </a:rPr>
              <a:t>ns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AEDBAD58-A4BC-5F42-D306-0666F08E4F34}"/>
              </a:ext>
            </a:extLst>
          </p:cNvPr>
          <p:cNvSpPr txBox="1"/>
          <p:nvPr/>
        </p:nvSpPr>
        <p:spPr>
          <a:xfrm>
            <a:off x="5745365" y="8894084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>
                <a:latin typeface="Times" pitchFamily="2" charset="0"/>
              </a:rPr>
              <a:t>n</a:t>
            </a:r>
            <a:r>
              <a:rPr lang="en-DE" sz="800" dirty="0">
                <a:latin typeface="Times" pitchFamily="2" charset="0"/>
              </a:rPr>
              <a:t>:  205           218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AF9449-F482-5703-70BB-C148161BE3B0}"/>
              </a:ext>
            </a:extLst>
          </p:cNvPr>
          <p:cNvSpPr/>
          <p:nvPr/>
        </p:nvSpPr>
        <p:spPr>
          <a:xfrm>
            <a:off x="5605150" y="353418"/>
            <a:ext cx="140245" cy="13463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5A62162A-772E-20F3-220F-CF13F8A15BB5}"/>
              </a:ext>
            </a:extLst>
          </p:cNvPr>
          <p:cNvSpPr/>
          <p:nvPr/>
        </p:nvSpPr>
        <p:spPr>
          <a:xfrm>
            <a:off x="5992219" y="354353"/>
            <a:ext cx="140245" cy="13463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44" name="CasellaDiTesto 16">
            <a:extLst>
              <a:ext uri="{FF2B5EF4-FFF2-40B4-BE49-F238E27FC236}">
                <a16:creationId xmlns:a16="http://schemas.microsoft.com/office/drawing/2014/main" id="{DD92E575-B748-1E7A-5ED8-D46C892E45AD}"/>
              </a:ext>
            </a:extLst>
          </p:cNvPr>
          <p:cNvSpPr txBox="1"/>
          <p:nvPr/>
        </p:nvSpPr>
        <p:spPr>
          <a:xfrm>
            <a:off x="5698819" y="302364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 err="1">
                <a:latin typeface="Times" panose="02020603050405020304" pitchFamily="18" charset="0"/>
                <a:cs typeface="Times" panose="02020603050405020304" pitchFamily="18" charset="0"/>
              </a:rPr>
              <a:t>wt</a:t>
            </a:r>
            <a:endParaRPr lang="it-IT" sz="10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71" name="CasellaDiTesto 16">
            <a:extLst>
              <a:ext uri="{FF2B5EF4-FFF2-40B4-BE49-F238E27FC236}">
                <a16:creationId xmlns:a16="http://schemas.microsoft.com/office/drawing/2014/main" id="{05B12866-CF14-ED28-E59C-4C3B92116260}"/>
              </a:ext>
            </a:extLst>
          </p:cNvPr>
          <p:cNvSpPr txBox="1"/>
          <p:nvPr/>
        </p:nvSpPr>
        <p:spPr>
          <a:xfrm>
            <a:off x="6108326" y="302364"/>
            <a:ext cx="3706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Times" panose="02020603050405020304" pitchFamily="18" charset="0"/>
                <a:cs typeface="Times" panose="02020603050405020304" pitchFamily="18" charset="0"/>
              </a:rPr>
              <a:t>KO</a:t>
            </a:r>
          </a:p>
        </p:txBody>
      </p:sp>
    </p:spTree>
    <p:extLst>
      <p:ext uri="{BB962C8B-B14F-4D97-AF65-F5344CB8AC3E}">
        <p14:creationId xmlns:p14="http://schemas.microsoft.com/office/powerpoint/2010/main" val="29468749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AA2C624A904A418DF9199DDF34D9F6" ma:contentTypeVersion="4" ma:contentTypeDescription="Create a new document." ma:contentTypeScope="" ma:versionID="eac614e32cfc58f082f9d0242c29da41">
  <xsd:schema xmlns:xsd="http://www.w3.org/2001/XMLSchema" xmlns:xs="http://www.w3.org/2001/XMLSchema" xmlns:p="http://schemas.microsoft.com/office/2006/metadata/properties" xmlns:ns3="8010330b-3f0c-4c7a-b20e-29bdaebfadf4" targetNamespace="http://schemas.microsoft.com/office/2006/metadata/properties" ma:root="true" ma:fieldsID="77c290c767f8371dbc6f44e6fa08d838" ns3:_="">
    <xsd:import namespace="8010330b-3f0c-4c7a-b20e-29bdaebfadf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10330b-3f0c-4c7a-b20e-29bdaebfad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6426653-77D2-483C-AF5E-058739D116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010330b-3f0c-4c7a-b20e-29bdaebfad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0B67861-79E9-4881-BD82-EE60A88BACF4}">
  <ds:schemaRefs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010330b-3f0c-4c7a-b20e-29bdaebfadf4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8E280FF-C0E4-4E4B-AE37-C67CB3A001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8290</TotalTime>
  <Words>115</Words>
  <Application>Microsoft Macintosh PowerPoint</Application>
  <PresentationFormat>A4 Paper (210x297 mm)</PresentationFormat>
  <Paragraphs>81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</vt:lpstr>
      <vt:lpstr>Times New Roman</vt:lpstr>
      <vt:lpstr>Tema di 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GIUSEPPINA DIVISATO</dc:creator>
  <cp:lastModifiedBy>TOMMASO RUSSO</cp:lastModifiedBy>
  <cp:revision>60</cp:revision>
  <dcterms:created xsi:type="dcterms:W3CDTF">2022-02-14T10:38:52Z</dcterms:created>
  <dcterms:modified xsi:type="dcterms:W3CDTF">2022-06-30T10:33:48Z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0x01010068AA2C624A904A418DF9199DDF34D9F6</vt:lpwstr>
  </property>
</Properties>
</file>