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87A6"/>
    <a:srgbClr val="FFC6F6"/>
    <a:srgbClr val="E12527"/>
    <a:srgbClr val="EE97B9"/>
    <a:srgbClr val="C413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3" d="100"/>
          <a:sy n="93" d="100"/>
        </p:scale>
        <p:origin x="328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9CABB-EE5D-450A-942A-FB4501E9A022}" type="datetimeFigureOut">
              <a:rPr lang="it-IT" smtClean="0"/>
              <a:t>29/03/22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9D9C2-DABD-484B-8583-0E7B3163DCF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1652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9CABB-EE5D-450A-942A-FB4501E9A022}" type="datetimeFigureOut">
              <a:rPr lang="it-IT" smtClean="0"/>
              <a:t>29/03/22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9D9C2-DABD-484B-8583-0E7B3163DCF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1635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9CABB-EE5D-450A-942A-FB4501E9A022}" type="datetimeFigureOut">
              <a:rPr lang="it-IT" smtClean="0"/>
              <a:t>29/03/22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9D9C2-DABD-484B-8583-0E7B3163DCF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3207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9CABB-EE5D-450A-942A-FB4501E9A022}" type="datetimeFigureOut">
              <a:rPr lang="it-IT" smtClean="0"/>
              <a:t>29/03/22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9D9C2-DABD-484B-8583-0E7B3163DCF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1212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9CABB-EE5D-450A-942A-FB4501E9A022}" type="datetimeFigureOut">
              <a:rPr lang="it-IT" smtClean="0"/>
              <a:t>29/03/22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9D9C2-DABD-484B-8583-0E7B3163DCF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1661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9CABB-EE5D-450A-942A-FB4501E9A022}" type="datetimeFigureOut">
              <a:rPr lang="it-IT" smtClean="0"/>
              <a:t>29/03/22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9D9C2-DABD-484B-8583-0E7B3163DCF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580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9CABB-EE5D-450A-942A-FB4501E9A022}" type="datetimeFigureOut">
              <a:rPr lang="it-IT" smtClean="0"/>
              <a:t>29/03/22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9D9C2-DABD-484B-8583-0E7B3163DCF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1889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9CABB-EE5D-450A-942A-FB4501E9A022}" type="datetimeFigureOut">
              <a:rPr lang="it-IT" smtClean="0"/>
              <a:t>29/03/22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9D9C2-DABD-484B-8583-0E7B3163DCF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7884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9CABB-EE5D-450A-942A-FB4501E9A022}" type="datetimeFigureOut">
              <a:rPr lang="it-IT" smtClean="0"/>
              <a:t>29/03/22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9D9C2-DABD-484B-8583-0E7B3163DCF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1876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9CABB-EE5D-450A-942A-FB4501E9A022}" type="datetimeFigureOut">
              <a:rPr lang="it-IT" smtClean="0"/>
              <a:t>29/03/22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9D9C2-DABD-484B-8583-0E7B3163DCF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0356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9CABB-EE5D-450A-942A-FB4501E9A022}" type="datetimeFigureOut">
              <a:rPr lang="it-IT" smtClean="0"/>
              <a:t>29/03/22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9D9C2-DABD-484B-8583-0E7B3163DCF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0233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9CABB-EE5D-450A-942A-FB4501E9A022}" type="datetimeFigureOut">
              <a:rPr lang="it-IT" smtClean="0"/>
              <a:t>29/03/22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9D9C2-DABD-484B-8583-0E7B3163DCF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1446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D4FDF16-1F84-444B-9EFE-DAE7B80551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250" y="2501900"/>
            <a:ext cx="4889500" cy="414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6910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43201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GIUSEPPINA DIVISATO</dc:creator>
  <cp:lastModifiedBy>TOMMASO RUSSO</cp:lastModifiedBy>
  <cp:revision>38</cp:revision>
  <cp:lastPrinted>2021-10-21T11:44:43Z</cp:lastPrinted>
  <dcterms:created xsi:type="dcterms:W3CDTF">2021-09-29T07:52:04Z</dcterms:created>
  <dcterms:modified xsi:type="dcterms:W3CDTF">2022-03-29T14:07:06Z</dcterms:modified>
</cp:coreProperties>
</file>