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86" d="100"/>
          <a:sy n="86" d="100"/>
        </p:scale>
        <p:origin x="34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570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801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270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103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2265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60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8176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1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58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071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6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7268F-F375-4D1F-B037-10FF3CA92C8D}" type="datetimeFigureOut">
              <a:rPr lang="it-IT" smtClean="0"/>
              <a:t>08/04/22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7545C-7307-40C1-BC3D-475335E99F3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04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50609345-87E4-4D78-A018-B79FC28736CE}"/>
              </a:ext>
            </a:extLst>
          </p:cNvPr>
          <p:cNvCxnSpPr>
            <a:cxnSpLocks/>
          </p:cNvCxnSpPr>
          <p:nvPr/>
        </p:nvCxnSpPr>
        <p:spPr>
          <a:xfrm>
            <a:off x="935902" y="4171790"/>
            <a:ext cx="197218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7384063-584A-4B54-A4E6-52355F19C522}"/>
              </a:ext>
            </a:extLst>
          </p:cNvPr>
          <p:cNvSpPr txBox="1"/>
          <p:nvPr/>
        </p:nvSpPr>
        <p:spPr>
          <a:xfrm>
            <a:off x="1545663" y="4173974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Times" pitchFamily="2" charset="0"/>
                <a:cs typeface="Times New Roman" panose="02020603050405020304" pitchFamily="18" charset="0"/>
              </a:rPr>
              <a:t>siCtrl</a:t>
            </a:r>
            <a:endParaRPr lang="it-IT" sz="1200" dirty="0">
              <a:latin typeface="Times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11" name="Connettore diritto 5">
            <a:extLst>
              <a:ext uri="{FF2B5EF4-FFF2-40B4-BE49-F238E27FC236}">
                <a16:creationId xmlns:a16="http://schemas.microsoft.com/office/drawing/2014/main" id="{50A8705E-2080-3049-9999-43F2202F2406}"/>
              </a:ext>
            </a:extLst>
          </p:cNvPr>
          <p:cNvCxnSpPr>
            <a:cxnSpLocks/>
          </p:cNvCxnSpPr>
          <p:nvPr/>
        </p:nvCxnSpPr>
        <p:spPr>
          <a:xfrm>
            <a:off x="3441754" y="4174288"/>
            <a:ext cx="197218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CasellaDiTesto 7">
            <a:extLst>
              <a:ext uri="{FF2B5EF4-FFF2-40B4-BE49-F238E27FC236}">
                <a16:creationId xmlns:a16="http://schemas.microsoft.com/office/drawing/2014/main" id="{5441413B-C77E-4C45-88A4-483423735BA8}"/>
              </a:ext>
            </a:extLst>
          </p:cNvPr>
          <p:cNvSpPr txBox="1"/>
          <p:nvPr/>
        </p:nvSpPr>
        <p:spPr>
          <a:xfrm>
            <a:off x="4066509" y="4173974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siHmga2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76109B-4849-2D41-BEE1-55E667EAF63C}"/>
              </a:ext>
            </a:extLst>
          </p:cNvPr>
          <p:cNvSpPr txBox="1"/>
          <p:nvPr/>
        </p:nvSpPr>
        <p:spPr>
          <a:xfrm rot="16200000">
            <a:off x="-180305" y="2262389"/>
            <a:ext cx="1313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% of IP chromatin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CA15B9-B5C8-5948-807D-11F7CCAC8CC9}"/>
              </a:ext>
            </a:extLst>
          </p:cNvPr>
          <p:cNvSpPr txBox="1"/>
          <p:nvPr/>
        </p:nvSpPr>
        <p:spPr>
          <a:xfrm rot="16200000">
            <a:off x="837902" y="366021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7040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54D0B0-E511-8940-AC75-3B94CBE8976E}"/>
              </a:ext>
            </a:extLst>
          </p:cNvPr>
          <p:cNvSpPr txBox="1"/>
          <p:nvPr/>
        </p:nvSpPr>
        <p:spPr>
          <a:xfrm rot="16200000">
            <a:off x="1186407" y="366021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4169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7200CA-6621-5F46-AF17-D56BB20916E8}"/>
              </a:ext>
            </a:extLst>
          </p:cNvPr>
          <p:cNvSpPr txBox="1"/>
          <p:nvPr/>
        </p:nvSpPr>
        <p:spPr>
          <a:xfrm rot="16200000">
            <a:off x="1496440" y="369868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10994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FFB996-D5CE-4D47-82E4-FDDDB28098DD}"/>
              </a:ext>
            </a:extLst>
          </p:cNvPr>
          <p:cNvSpPr txBox="1"/>
          <p:nvPr/>
        </p:nvSpPr>
        <p:spPr>
          <a:xfrm rot="16200000">
            <a:off x="1832066" y="369869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15807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7C655F-9D1B-4245-B766-EF4D048CE6AB}"/>
              </a:ext>
            </a:extLst>
          </p:cNvPr>
          <p:cNvSpPr txBox="1"/>
          <p:nvPr/>
        </p:nvSpPr>
        <p:spPr>
          <a:xfrm rot="16200000">
            <a:off x="2141353" y="3750787"/>
            <a:ext cx="67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miR23a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8902AC-E585-EF49-BB81-ADE6106DC6D2}"/>
              </a:ext>
            </a:extLst>
          </p:cNvPr>
          <p:cNvSpPr txBox="1"/>
          <p:nvPr/>
        </p:nvSpPr>
        <p:spPr>
          <a:xfrm rot="16200000">
            <a:off x="2546248" y="369868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10319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A0D1D4-351E-4543-9D0A-5E737BAE18F7}"/>
              </a:ext>
            </a:extLst>
          </p:cNvPr>
          <p:cNvSpPr txBox="1"/>
          <p:nvPr/>
        </p:nvSpPr>
        <p:spPr>
          <a:xfrm rot="16200000">
            <a:off x="3295621" y="366021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7040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A49562-475F-D048-944E-28CD42F1D09B}"/>
              </a:ext>
            </a:extLst>
          </p:cNvPr>
          <p:cNvSpPr txBox="1"/>
          <p:nvPr/>
        </p:nvSpPr>
        <p:spPr>
          <a:xfrm rot="16200000">
            <a:off x="3644126" y="366021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4169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6EE0D1-B5E5-5045-B9E6-D7335A57BCFD}"/>
              </a:ext>
            </a:extLst>
          </p:cNvPr>
          <p:cNvSpPr txBox="1"/>
          <p:nvPr/>
        </p:nvSpPr>
        <p:spPr>
          <a:xfrm rot="16200000">
            <a:off x="3954159" y="369868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10994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0FE6DCD-D592-7A40-B52A-A69893BD6CA4}"/>
              </a:ext>
            </a:extLst>
          </p:cNvPr>
          <p:cNvSpPr txBox="1"/>
          <p:nvPr/>
        </p:nvSpPr>
        <p:spPr>
          <a:xfrm rot="16200000">
            <a:off x="4289785" y="369868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15807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4B5C7EE-61B1-7D44-9BED-3C571FD72CCB}"/>
              </a:ext>
            </a:extLst>
          </p:cNvPr>
          <p:cNvSpPr txBox="1"/>
          <p:nvPr/>
        </p:nvSpPr>
        <p:spPr>
          <a:xfrm rot="16200000">
            <a:off x="4599072" y="3750787"/>
            <a:ext cx="673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miR23a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904259-79A7-CC42-AC66-7DA661B39A05}"/>
              </a:ext>
            </a:extLst>
          </p:cNvPr>
          <p:cNvSpPr txBox="1"/>
          <p:nvPr/>
        </p:nvSpPr>
        <p:spPr>
          <a:xfrm rot="16200000">
            <a:off x="5003967" y="369869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10319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CE6D43C-D163-1D49-8AAC-9416288211B7}"/>
              </a:ext>
            </a:extLst>
          </p:cNvPr>
          <p:cNvGrpSpPr/>
          <p:nvPr/>
        </p:nvGrpSpPr>
        <p:grpSpPr>
          <a:xfrm>
            <a:off x="797518" y="1378943"/>
            <a:ext cx="5638724" cy="2260519"/>
            <a:chOff x="797518" y="1378943"/>
            <a:chExt cx="5638724" cy="2260519"/>
          </a:xfrm>
        </p:grpSpPr>
        <p:pic>
          <p:nvPicPr>
            <p:cNvPr id="10" name="Immagine 3">
              <a:extLst>
                <a:ext uri="{FF2B5EF4-FFF2-40B4-BE49-F238E27FC236}">
                  <a16:creationId xmlns:a16="http://schemas.microsoft.com/office/drawing/2014/main" id="{53A4F3BB-CECB-994F-A3E6-F4152A6175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65" r="6288" b="18933"/>
            <a:stretch/>
          </p:blipFill>
          <p:spPr>
            <a:xfrm>
              <a:off x="797518" y="1378943"/>
              <a:ext cx="5378430" cy="2260519"/>
            </a:xfrm>
            <a:prstGeom prst="rect">
              <a:avLst/>
            </a:prstGeom>
          </p:spPr>
        </p:pic>
        <p:sp>
          <p:nvSpPr>
            <p:cNvPr id="33" name="CasellaDiTesto 7">
              <a:extLst>
                <a:ext uri="{FF2B5EF4-FFF2-40B4-BE49-F238E27FC236}">
                  <a16:creationId xmlns:a16="http://schemas.microsoft.com/office/drawing/2014/main" id="{11ADD2E2-A6C0-0C47-BA89-2C6E14001CE0}"/>
                </a:ext>
              </a:extLst>
            </p:cNvPr>
            <p:cNvSpPr txBox="1"/>
            <p:nvPr/>
          </p:nvSpPr>
          <p:spPr>
            <a:xfrm>
              <a:off x="5242248" y="1554820"/>
              <a:ext cx="38504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000" dirty="0" err="1">
                  <a:latin typeface="Times" pitchFamily="2" charset="0"/>
                  <a:cs typeface="Times New Roman" panose="02020603050405020304" pitchFamily="18" charset="0"/>
                </a:rPr>
                <a:t>IgG</a:t>
              </a:r>
              <a:endParaRPr lang="it-IT" sz="1000" dirty="0">
                <a:latin typeface="Times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CasellaDiTesto 7">
              <a:extLst>
                <a:ext uri="{FF2B5EF4-FFF2-40B4-BE49-F238E27FC236}">
                  <a16:creationId xmlns:a16="http://schemas.microsoft.com/office/drawing/2014/main" id="{C9B64C22-8D3B-2E45-B49E-ECEC0A1584EE}"/>
                </a:ext>
              </a:extLst>
            </p:cNvPr>
            <p:cNvSpPr txBox="1"/>
            <p:nvPr/>
          </p:nvSpPr>
          <p:spPr>
            <a:xfrm>
              <a:off x="5238703" y="1763925"/>
              <a:ext cx="119753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latin typeface="Times" pitchFamily="2" charset="0"/>
                  <a:cs typeface="Times New Roman" panose="02020603050405020304" pitchFamily="18" charset="0"/>
                </a:rPr>
                <a:t>anti-H3K4me1</a:t>
              </a:r>
            </a:p>
          </p:txBody>
        </p:sp>
        <p:sp>
          <p:nvSpPr>
            <p:cNvPr id="35" name="CasellaDiTesto 7">
              <a:extLst>
                <a:ext uri="{FF2B5EF4-FFF2-40B4-BE49-F238E27FC236}">
                  <a16:creationId xmlns:a16="http://schemas.microsoft.com/office/drawing/2014/main" id="{D05DF478-C242-1147-8B4F-9939F74A4075}"/>
                </a:ext>
              </a:extLst>
            </p:cNvPr>
            <p:cNvSpPr txBox="1"/>
            <p:nvPr/>
          </p:nvSpPr>
          <p:spPr>
            <a:xfrm>
              <a:off x="5235159" y="1951766"/>
              <a:ext cx="119753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>
                  <a:latin typeface="Times" pitchFamily="2" charset="0"/>
                  <a:cs typeface="Times New Roman" panose="02020603050405020304" pitchFamily="18" charset="0"/>
                </a:rPr>
                <a:t>anti-H3K27ac</a:t>
              </a:r>
            </a:p>
          </p:txBody>
        </p:sp>
      </p:grpSp>
      <p:sp>
        <p:nvSpPr>
          <p:cNvPr id="13" name="CasellaDiTesto 7">
            <a:extLst>
              <a:ext uri="{FF2B5EF4-FFF2-40B4-BE49-F238E27FC236}">
                <a16:creationId xmlns:a16="http://schemas.microsoft.com/office/drawing/2014/main" id="{8668290A-63A7-1B41-A0C8-585F64DB7F82}"/>
              </a:ext>
            </a:extLst>
          </p:cNvPr>
          <p:cNvSpPr txBox="1"/>
          <p:nvPr/>
        </p:nvSpPr>
        <p:spPr>
          <a:xfrm>
            <a:off x="540232" y="3155077"/>
            <a:ext cx="38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0.2</a:t>
            </a:r>
          </a:p>
        </p:txBody>
      </p:sp>
      <p:sp>
        <p:nvSpPr>
          <p:cNvPr id="14" name="CasellaDiTesto 7">
            <a:extLst>
              <a:ext uri="{FF2B5EF4-FFF2-40B4-BE49-F238E27FC236}">
                <a16:creationId xmlns:a16="http://schemas.microsoft.com/office/drawing/2014/main" id="{F779AF22-4A6B-2F4F-BE34-518EB245096D}"/>
              </a:ext>
            </a:extLst>
          </p:cNvPr>
          <p:cNvSpPr txBox="1"/>
          <p:nvPr/>
        </p:nvSpPr>
        <p:spPr>
          <a:xfrm>
            <a:off x="540232" y="2854257"/>
            <a:ext cx="38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0.4</a:t>
            </a:r>
          </a:p>
        </p:txBody>
      </p:sp>
      <p:sp>
        <p:nvSpPr>
          <p:cNvPr id="15" name="CasellaDiTesto 7">
            <a:extLst>
              <a:ext uri="{FF2B5EF4-FFF2-40B4-BE49-F238E27FC236}">
                <a16:creationId xmlns:a16="http://schemas.microsoft.com/office/drawing/2014/main" id="{13DF38DC-6164-4940-8832-D24BA727B2AE}"/>
              </a:ext>
            </a:extLst>
          </p:cNvPr>
          <p:cNvSpPr txBox="1"/>
          <p:nvPr/>
        </p:nvSpPr>
        <p:spPr>
          <a:xfrm>
            <a:off x="540232" y="2553437"/>
            <a:ext cx="38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0.6</a:t>
            </a:r>
          </a:p>
        </p:txBody>
      </p:sp>
      <p:sp>
        <p:nvSpPr>
          <p:cNvPr id="16" name="CasellaDiTesto 7">
            <a:extLst>
              <a:ext uri="{FF2B5EF4-FFF2-40B4-BE49-F238E27FC236}">
                <a16:creationId xmlns:a16="http://schemas.microsoft.com/office/drawing/2014/main" id="{AD2AAE74-D6C7-CE4E-AFB1-10667BF6E81A}"/>
              </a:ext>
            </a:extLst>
          </p:cNvPr>
          <p:cNvSpPr txBox="1"/>
          <p:nvPr/>
        </p:nvSpPr>
        <p:spPr>
          <a:xfrm>
            <a:off x="540232" y="2252617"/>
            <a:ext cx="38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0.8</a:t>
            </a:r>
          </a:p>
        </p:txBody>
      </p:sp>
      <p:sp>
        <p:nvSpPr>
          <p:cNvPr id="17" name="CasellaDiTesto 7">
            <a:extLst>
              <a:ext uri="{FF2B5EF4-FFF2-40B4-BE49-F238E27FC236}">
                <a16:creationId xmlns:a16="http://schemas.microsoft.com/office/drawing/2014/main" id="{E6A16C3D-7A74-EB4A-8957-22532F68675E}"/>
              </a:ext>
            </a:extLst>
          </p:cNvPr>
          <p:cNvSpPr txBox="1"/>
          <p:nvPr/>
        </p:nvSpPr>
        <p:spPr>
          <a:xfrm>
            <a:off x="540232" y="1951797"/>
            <a:ext cx="38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1.0</a:t>
            </a:r>
          </a:p>
        </p:txBody>
      </p:sp>
      <p:sp>
        <p:nvSpPr>
          <p:cNvPr id="18" name="CasellaDiTesto 7">
            <a:extLst>
              <a:ext uri="{FF2B5EF4-FFF2-40B4-BE49-F238E27FC236}">
                <a16:creationId xmlns:a16="http://schemas.microsoft.com/office/drawing/2014/main" id="{0B5FE0CA-0E7A-FF46-AD73-46F9D6B57627}"/>
              </a:ext>
            </a:extLst>
          </p:cNvPr>
          <p:cNvSpPr txBox="1"/>
          <p:nvPr/>
        </p:nvSpPr>
        <p:spPr>
          <a:xfrm>
            <a:off x="540232" y="1650977"/>
            <a:ext cx="38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1.2</a:t>
            </a:r>
          </a:p>
        </p:txBody>
      </p:sp>
      <p:sp>
        <p:nvSpPr>
          <p:cNvPr id="19" name="CasellaDiTesto 7">
            <a:extLst>
              <a:ext uri="{FF2B5EF4-FFF2-40B4-BE49-F238E27FC236}">
                <a16:creationId xmlns:a16="http://schemas.microsoft.com/office/drawing/2014/main" id="{A5B4A8D3-0837-9244-ABC2-8F98E1AE3C34}"/>
              </a:ext>
            </a:extLst>
          </p:cNvPr>
          <p:cNvSpPr txBox="1"/>
          <p:nvPr/>
        </p:nvSpPr>
        <p:spPr>
          <a:xfrm>
            <a:off x="540232" y="1350157"/>
            <a:ext cx="385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Times" pitchFamily="2" charset="0"/>
                <a:cs typeface="Times New Roman" panose="02020603050405020304" pitchFamily="18" charset="0"/>
              </a:rPr>
              <a:t>1.4</a:t>
            </a:r>
          </a:p>
        </p:txBody>
      </p:sp>
    </p:spTree>
    <p:extLst>
      <p:ext uri="{BB962C8B-B14F-4D97-AF65-F5344CB8AC3E}">
        <p14:creationId xmlns:p14="http://schemas.microsoft.com/office/powerpoint/2010/main" val="3075238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28</Words>
  <Application>Microsoft Macintosh PowerPoint</Application>
  <PresentationFormat>A4 Paper (210x297 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Tema di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Silvia Parisi</dc:creator>
  <cp:lastModifiedBy>TOMMASO RUSSO</cp:lastModifiedBy>
  <cp:revision>8</cp:revision>
  <dcterms:created xsi:type="dcterms:W3CDTF">2021-10-22T14:36:18Z</dcterms:created>
  <dcterms:modified xsi:type="dcterms:W3CDTF">2022-04-08T13:05:54Z</dcterms:modified>
</cp:coreProperties>
</file>