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302" d="100"/>
          <a:sy n="302" d="100"/>
        </p:scale>
        <p:origin x="-2448" y="-58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BDC-C4A0-4F95-9B55-E9594DAC0742}" type="datetimeFigureOut">
              <a:rPr lang="it-IT" smtClean="0"/>
              <a:t>29/03/22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C0D4-AEF1-459F-AF08-C2312BAE59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0876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BDC-C4A0-4F95-9B55-E9594DAC0742}" type="datetimeFigureOut">
              <a:rPr lang="it-IT" smtClean="0"/>
              <a:t>29/03/22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C0D4-AEF1-459F-AF08-C2312BAE59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5040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BDC-C4A0-4F95-9B55-E9594DAC0742}" type="datetimeFigureOut">
              <a:rPr lang="it-IT" smtClean="0"/>
              <a:t>29/03/22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C0D4-AEF1-459F-AF08-C2312BAE59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3553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BDC-C4A0-4F95-9B55-E9594DAC0742}" type="datetimeFigureOut">
              <a:rPr lang="it-IT" smtClean="0"/>
              <a:t>29/03/22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C0D4-AEF1-459F-AF08-C2312BAE59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3867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BDC-C4A0-4F95-9B55-E9594DAC0742}" type="datetimeFigureOut">
              <a:rPr lang="it-IT" smtClean="0"/>
              <a:t>29/03/22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C0D4-AEF1-459F-AF08-C2312BAE59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2004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BDC-C4A0-4F95-9B55-E9594DAC0742}" type="datetimeFigureOut">
              <a:rPr lang="it-IT" smtClean="0"/>
              <a:t>29/03/22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C0D4-AEF1-459F-AF08-C2312BAE59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7544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BDC-C4A0-4F95-9B55-E9594DAC0742}" type="datetimeFigureOut">
              <a:rPr lang="it-IT" smtClean="0"/>
              <a:t>29/03/22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C0D4-AEF1-459F-AF08-C2312BAE59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8682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BDC-C4A0-4F95-9B55-E9594DAC0742}" type="datetimeFigureOut">
              <a:rPr lang="it-IT" smtClean="0"/>
              <a:t>29/03/22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C0D4-AEF1-459F-AF08-C2312BAE59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7541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BDC-C4A0-4F95-9B55-E9594DAC0742}" type="datetimeFigureOut">
              <a:rPr lang="it-IT" smtClean="0"/>
              <a:t>29/03/22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C0D4-AEF1-459F-AF08-C2312BAE59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1538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BDC-C4A0-4F95-9B55-E9594DAC0742}" type="datetimeFigureOut">
              <a:rPr lang="it-IT" smtClean="0"/>
              <a:t>29/03/22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C0D4-AEF1-459F-AF08-C2312BAE59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1399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BDBDC-C4A0-4F95-9B55-E9594DAC0742}" type="datetimeFigureOut">
              <a:rPr lang="it-IT" smtClean="0"/>
              <a:t>29/03/22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C0D4-AEF1-459F-AF08-C2312BAE59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5614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BDBDC-C4A0-4F95-9B55-E9594DAC0742}" type="datetimeFigureOut">
              <a:rPr lang="it-IT" smtClean="0"/>
              <a:t>29/03/22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DC0D4-AEF1-459F-AF08-C2312BAE59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254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B23341D-010B-8A4D-9C72-E1E76B5AC8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000" y="2646875"/>
            <a:ext cx="5515200" cy="27489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DF16A21-4464-5F42-89DF-4919607B4A73}"/>
              </a:ext>
            </a:extLst>
          </p:cNvPr>
          <p:cNvSpPr txBox="1"/>
          <p:nvPr/>
        </p:nvSpPr>
        <p:spPr>
          <a:xfrm rot="16200000">
            <a:off x="266400" y="3175200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i="1" dirty="0">
                <a:latin typeface="Times" pitchFamily="2" charset="0"/>
              </a:rPr>
              <a:t>Hmga2</a:t>
            </a:r>
            <a:r>
              <a:rPr lang="en-IT" sz="1000" dirty="0">
                <a:latin typeface="Times" pitchFamily="2" charset="0"/>
              </a:rPr>
              <a:t> wt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B0129C6-102C-E941-8F65-D4EB32DF663D}"/>
              </a:ext>
            </a:extLst>
          </p:cNvPr>
          <p:cNvSpPr txBox="1"/>
          <p:nvPr/>
        </p:nvSpPr>
        <p:spPr>
          <a:xfrm rot="16200000">
            <a:off x="253146" y="4616400"/>
            <a:ext cx="7809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i="1" dirty="0">
                <a:latin typeface="Times" pitchFamily="2" charset="0"/>
              </a:rPr>
              <a:t>Hmga2</a:t>
            </a:r>
            <a:r>
              <a:rPr lang="en-IT" sz="1000" dirty="0">
                <a:latin typeface="Times" pitchFamily="2" charset="0"/>
              </a:rPr>
              <a:t> KO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426FD21-136E-D149-B3BF-83DD11981773}"/>
              </a:ext>
            </a:extLst>
          </p:cNvPr>
          <p:cNvCxnSpPr>
            <a:cxnSpLocks/>
          </p:cNvCxnSpPr>
          <p:nvPr/>
        </p:nvCxnSpPr>
        <p:spPr>
          <a:xfrm>
            <a:off x="5220929" y="3931498"/>
            <a:ext cx="973394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0E1C205-E16F-7B44-AAAA-E6ACF07509CC}"/>
              </a:ext>
            </a:extLst>
          </p:cNvPr>
          <p:cNvCxnSpPr>
            <a:cxnSpLocks/>
          </p:cNvCxnSpPr>
          <p:nvPr/>
        </p:nvCxnSpPr>
        <p:spPr>
          <a:xfrm>
            <a:off x="5212501" y="5314335"/>
            <a:ext cx="982524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13924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43419</TotalTime>
  <Words>4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</vt:lpstr>
      <vt:lpstr>Tema di 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GIUSEPPINA DIVISATO</dc:creator>
  <cp:lastModifiedBy>TOMMASO RUSSO</cp:lastModifiedBy>
  <cp:revision>39</cp:revision>
  <dcterms:created xsi:type="dcterms:W3CDTF">2021-09-29T07:20:43Z</dcterms:created>
  <dcterms:modified xsi:type="dcterms:W3CDTF">2022-03-29T12:51:52Z</dcterms:modified>
</cp:coreProperties>
</file>