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>
      <p:cViewPr>
        <p:scale>
          <a:sx n="269" d="100"/>
          <a:sy n="269" d="100"/>
        </p:scale>
        <p:origin x="-504" y="-38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Volumes\Pina%20HD\Hmga2%20paper%20last%20version\BMC%20revision%20%204%202%2022\Hmga2%20paper%20revision%20WB\Quantification%20fig%201A\grafico%20finale%20fig1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Foglio1!$A$13</c:f>
              <c:strCache>
                <c:ptCount val="1"/>
                <c:pt idx="0">
                  <c:v>cl28wt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Foglio1!$B$22:$U$22</c:f>
                <c:numCache>
                  <c:formatCode>General</c:formatCode>
                  <c:ptCount val="20"/>
                  <c:pt idx="0">
                    <c:v>0.4254254795563131</c:v>
                  </c:pt>
                  <c:pt idx="1">
                    <c:v>0.73657775999999997</c:v>
                  </c:pt>
                  <c:pt idx="2">
                    <c:v>8.4947269917566695E-2</c:v>
                  </c:pt>
                  <c:pt idx="3">
                    <c:v>0.21029140000435895</c:v>
                  </c:pt>
                  <c:pt idx="4">
                    <c:v>0.35227841930740267</c:v>
                  </c:pt>
                  <c:pt idx="5">
                    <c:v>0.43256528075869799</c:v>
                  </c:pt>
                  <c:pt idx="6">
                    <c:v>0.20049681942125722</c:v>
                  </c:pt>
                  <c:pt idx="7">
                    <c:v>0.5170426744623845</c:v>
                  </c:pt>
                  <c:pt idx="8">
                    <c:v>0.3955228475664162</c:v>
                  </c:pt>
                  <c:pt idx="9">
                    <c:v>0.6349075393206759</c:v>
                  </c:pt>
                  <c:pt idx="10">
                    <c:v>0.24082014013431804</c:v>
                  </c:pt>
                  <c:pt idx="11">
                    <c:v>7.1139895921764729E-2</c:v>
                  </c:pt>
                  <c:pt idx="12">
                    <c:v>0.26725388892307311</c:v>
                  </c:pt>
                  <c:pt idx="13">
                    <c:v>0.10578531428160928</c:v>
                  </c:pt>
                  <c:pt idx="14">
                    <c:v>0.13507523602652452</c:v>
                  </c:pt>
                  <c:pt idx="15">
                    <c:v>0.59059733747249499</c:v>
                  </c:pt>
                  <c:pt idx="16">
                    <c:v>0.28178229082093337</c:v>
                  </c:pt>
                  <c:pt idx="17">
                    <c:v>0.49282020907412522</c:v>
                  </c:pt>
                  <c:pt idx="18">
                    <c:v>0.1640055269658478</c:v>
                  </c:pt>
                  <c:pt idx="19">
                    <c:v>0.15247116635231464</c:v>
                  </c:pt>
                </c:numCache>
              </c:numRef>
            </c:plus>
            <c:minus>
              <c:numRef>
                <c:f>Foglio1!$B$22:$U$22</c:f>
                <c:numCache>
                  <c:formatCode>General</c:formatCode>
                  <c:ptCount val="20"/>
                  <c:pt idx="0">
                    <c:v>0.4254254795563131</c:v>
                  </c:pt>
                  <c:pt idx="1">
                    <c:v>0.73657775999999997</c:v>
                  </c:pt>
                  <c:pt idx="2">
                    <c:v>8.4947269917566695E-2</c:v>
                  </c:pt>
                  <c:pt idx="3">
                    <c:v>0.21029140000435895</c:v>
                  </c:pt>
                  <c:pt idx="4">
                    <c:v>0.35227841930740267</c:v>
                  </c:pt>
                  <c:pt idx="5">
                    <c:v>0.43256528075869799</c:v>
                  </c:pt>
                  <c:pt idx="6">
                    <c:v>0.20049681942125722</c:v>
                  </c:pt>
                  <c:pt idx="7">
                    <c:v>0.5170426744623845</c:v>
                  </c:pt>
                  <c:pt idx="8">
                    <c:v>0.3955228475664162</c:v>
                  </c:pt>
                  <c:pt idx="9">
                    <c:v>0.6349075393206759</c:v>
                  </c:pt>
                  <c:pt idx="10">
                    <c:v>0.24082014013431804</c:v>
                  </c:pt>
                  <c:pt idx="11">
                    <c:v>7.1139895921764729E-2</c:v>
                  </c:pt>
                  <c:pt idx="12">
                    <c:v>0.26725388892307311</c:v>
                  </c:pt>
                  <c:pt idx="13">
                    <c:v>0.10578531428160928</c:v>
                  </c:pt>
                  <c:pt idx="14">
                    <c:v>0.13507523602652452</c:v>
                  </c:pt>
                  <c:pt idx="15">
                    <c:v>0.59059733747249499</c:v>
                  </c:pt>
                  <c:pt idx="16">
                    <c:v>0.28178229082093337</c:v>
                  </c:pt>
                  <c:pt idx="17">
                    <c:v>0.49282020907412522</c:v>
                  </c:pt>
                  <c:pt idx="18">
                    <c:v>0.1640055269658478</c:v>
                  </c:pt>
                  <c:pt idx="19">
                    <c:v>0.15247116635231464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multiLvlStrRef>
              <c:f>Foglio1!$B$11:$U$12</c:f>
              <c:multiLvlStrCache>
                <c:ptCount val="20"/>
                <c:lvl>
                  <c:pt idx="0">
                    <c:v>day 0</c:v>
                  </c:pt>
                  <c:pt idx="1">
                    <c:v>day 1</c:v>
                  </c:pt>
                  <c:pt idx="2">
                    <c:v>day 2</c:v>
                  </c:pt>
                  <c:pt idx="3">
                    <c:v>day 3</c:v>
                  </c:pt>
                  <c:pt idx="4">
                    <c:v>day 0</c:v>
                  </c:pt>
                  <c:pt idx="5">
                    <c:v>day 1</c:v>
                  </c:pt>
                  <c:pt idx="6">
                    <c:v>day 2</c:v>
                  </c:pt>
                  <c:pt idx="7">
                    <c:v>day 3</c:v>
                  </c:pt>
                  <c:pt idx="8">
                    <c:v>day 0</c:v>
                  </c:pt>
                  <c:pt idx="9">
                    <c:v>day 1</c:v>
                  </c:pt>
                  <c:pt idx="10">
                    <c:v>day 2</c:v>
                  </c:pt>
                  <c:pt idx="11">
                    <c:v>day 3</c:v>
                  </c:pt>
                  <c:pt idx="12">
                    <c:v>day 0</c:v>
                  </c:pt>
                  <c:pt idx="13">
                    <c:v>day 1</c:v>
                  </c:pt>
                  <c:pt idx="14">
                    <c:v>day 2</c:v>
                  </c:pt>
                  <c:pt idx="15">
                    <c:v>day 3</c:v>
                  </c:pt>
                  <c:pt idx="16">
                    <c:v>day 0</c:v>
                  </c:pt>
                  <c:pt idx="17">
                    <c:v>day 1</c:v>
                  </c:pt>
                  <c:pt idx="18">
                    <c:v>day 2</c:v>
                  </c:pt>
                  <c:pt idx="19">
                    <c:v>day 3</c:v>
                  </c:pt>
                </c:lvl>
                <c:lvl>
                  <c:pt idx="0">
                    <c:v>H3K27me3</c:v>
                  </c:pt>
                  <c:pt idx="4">
                    <c:v>H3K4me3</c:v>
                  </c:pt>
                  <c:pt idx="8">
                    <c:v>H3K9me2</c:v>
                  </c:pt>
                  <c:pt idx="12">
                    <c:v>H3K9me3</c:v>
                  </c:pt>
                  <c:pt idx="16">
                    <c:v>H3K27ac</c:v>
                  </c:pt>
                </c:lvl>
              </c:multiLvlStrCache>
            </c:multiLvlStrRef>
          </c:cat>
          <c:val>
            <c:numRef>
              <c:f>Foglio1!$B$13:$U$13</c:f>
              <c:numCache>
                <c:formatCode>General</c:formatCode>
                <c:ptCount val="20"/>
                <c:pt idx="0">
                  <c:v>0.87677315607719919</c:v>
                </c:pt>
                <c:pt idx="1">
                  <c:v>0.76399973933119325</c:v>
                </c:pt>
                <c:pt idx="2">
                  <c:v>0.51114720689017312</c:v>
                </c:pt>
                <c:pt idx="3">
                  <c:v>0.20298135421863026</c:v>
                </c:pt>
                <c:pt idx="4">
                  <c:v>1.2957466759273004</c:v>
                </c:pt>
                <c:pt idx="5">
                  <c:v>1.182246108807449</c:v>
                </c:pt>
                <c:pt idx="6">
                  <c:v>1.1414813835331814</c:v>
                </c:pt>
                <c:pt idx="7">
                  <c:v>1.0818575035897924</c:v>
                </c:pt>
                <c:pt idx="8">
                  <c:v>1.282033238246896</c:v>
                </c:pt>
                <c:pt idx="9">
                  <c:v>1.5217723007327926</c:v>
                </c:pt>
                <c:pt idx="10">
                  <c:v>1.138735389608277</c:v>
                </c:pt>
                <c:pt idx="11">
                  <c:v>0.94807384685943108</c:v>
                </c:pt>
                <c:pt idx="12">
                  <c:v>1.0243497186718191</c:v>
                </c:pt>
                <c:pt idx="13">
                  <c:v>0.95491763913012395</c:v>
                </c:pt>
                <c:pt idx="14">
                  <c:v>1.0548529456204596</c:v>
                </c:pt>
                <c:pt idx="15">
                  <c:v>1.523458751997077</c:v>
                </c:pt>
                <c:pt idx="16">
                  <c:v>1.0188693356681988</c:v>
                </c:pt>
                <c:pt idx="17">
                  <c:v>1.2207829774612766</c:v>
                </c:pt>
                <c:pt idx="18">
                  <c:v>1.0429999435104975</c:v>
                </c:pt>
                <c:pt idx="19">
                  <c:v>0.83732074193411998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485-3944-A92F-99433468C031}"/>
            </c:ext>
          </c:extLst>
        </c:ser>
        <c:ser>
          <c:idx val="1"/>
          <c:order val="1"/>
          <c:tx>
            <c:strRef>
              <c:f>Foglio1!$A$14</c:f>
              <c:strCache>
                <c:ptCount val="1"/>
                <c:pt idx="0">
                  <c:v>cl29wt</c:v>
                </c:pt>
              </c:strCache>
            </c:strRef>
          </c:tx>
          <c:spPr>
            <a:solidFill>
              <a:schemeClr val="bg2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Foglio1!$B$23:$U$23</c:f>
                <c:numCache>
                  <c:formatCode>General</c:formatCode>
                  <c:ptCount val="20"/>
                  <c:pt idx="0">
                    <c:v>0.71305859969267871</c:v>
                  </c:pt>
                  <c:pt idx="1">
                    <c:v>0.51759639000000002</c:v>
                  </c:pt>
                  <c:pt idx="2">
                    <c:v>0.20438346304591731</c:v>
                  </c:pt>
                  <c:pt idx="3">
                    <c:v>0.33039998723587033</c:v>
                  </c:pt>
                  <c:pt idx="4">
                    <c:v>0.23450852791211824</c:v>
                  </c:pt>
                  <c:pt idx="5">
                    <c:v>0.61190952519057429</c:v>
                  </c:pt>
                  <c:pt idx="6">
                    <c:v>0.19898489795215751</c:v>
                  </c:pt>
                  <c:pt idx="7">
                    <c:v>0.84390268152813219</c:v>
                  </c:pt>
                  <c:pt idx="8">
                    <c:v>6.1275393196344279E-2</c:v>
                  </c:pt>
                  <c:pt idx="9">
                    <c:v>0.41103256986477427</c:v>
                  </c:pt>
                  <c:pt idx="10">
                    <c:v>0.14295046401004188</c:v>
                  </c:pt>
                  <c:pt idx="11">
                    <c:v>0.10466042641896116</c:v>
                  </c:pt>
                  <c:pt idx="12">
                    <c:v>0.21211625748248342</c:v>
                  </c:pt>
                  <c:pt idx="13">
                    <c:v>0.29131491351069277</c:v>
                  </c:pt>
                  <c:pt idx="14">
                    <c:v>0.46658608173627186</c:v>
                  </c:pt>
                  <c:pt idx="15">
                    <c:v>0.35031430125893204</c:v>
                  </c:pt>
                  <c:pt idx="16">
                    <c:v>0.18749682059378248</c:v>
                  </c:pt>
                  <c:pt idx="17">
                    <c:v>0.55084940379863556</c:v>
                  </c:pt>
                  <c:pt idx="18">
                    <c:v>1.2609168875764243E-2</c:v>
                  </c:pt>
                  <c:pt idx="19">
                    <c:v>0.19572924224452451</c:v>
                  </c:pt>
                </c:numCache>
              </c:numRef>
            </c:plus>
            <c:minus>
              <c:numRef>
                <c:f>Foglio1!$B$23:$U$23</c:f>
                <c:numCache>
                  <c:formatCode>General</c:formatCode>
                  <c:ptCount val="20"/>
                  <c:pt idx="0">
                    <c:v>0.71305859969267871</c:v>
                  </c:pt>
                  <c:pt idx="1">
                    <c:v>0.51759639000000002</c:v>
                  </c:pt>
                  <c:pt idx="2">
                    <c:v>0.20438346304591731</c:v>
                  </c:pt>
                  <c:pt idx="3">
                    <c:v>0.33039998723587033</c:v>
                  </c:pt>
                  <c:pt idx="4">
                    <c:v>0.23450852791211824</c:v>
                  </c:pt>
                  <c:pt idx="5">
                    <c:v>0.61190952519057429</c:v>
                  </c:pt>
                  <c:pt idx="6">
                    <c:v>0.19898489795215751</c:v>
                  </c:pt>
                  <c:pt idx="7">
                    <c:v>0.84390268152813219</c:v>
                  </c:pt>
                  <c:pt idx="8">
                    <c:v>6.1275393196344279E-2</c:v>
                  </c:pt>
                  <c:pt idx="9">
                    <c:v>0.41103256986477427</c:v>
                  </c:pt>
                  <c:pt idx="10">
                    <c:v>0.14295046401004188</c:v>
                  </c:pt>
                  <c:pt idx="11">
                    <c:v>0.10466042641896116</c:v>
                  </c:pt>
                  <c:pt idx="12">
                    <c:v>0.21211625748248342</c:v>
                  </c:pt>
                  <c:pt idx="13">
                    <c:v>0.29131491351069277</c:v>
                  </c:pt>
                  <c:pt idx="14">
                    <c:v>0.46658608173627186</c:v>
                  </c:pt>
                  <c:pt idx="15">
                    <c:v>0.35031430125893204</c:v>
                  </c:pt>
                  <c:pt idx="16">
                    <c:v>0.18749682059378248</c:v>
                  </c:pt>
                  <c:pt idx="17">
                    <c:v>0.55084940379863556</c:v>
                  </c:pt>
                  <c:pt idx="18">
                    <c:v>1.2609168875764243E-2</c:v>
                  </c:pt>
                  <c:pt idx="19">
                    <c:v>0.19572924224452451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multiLvlStrRef>
              <c:f>Foglio1!$B$11:$U$12</c:f>
              <c:multiLvlStrCache>
                <c:ptCount val="20"/>
                <c:lvl>
                  <c:pt idx="0">
                    <c:v>day 0</c:v>
                  </c:pt>
                  <c:pt idx="1">
                    <c:v>day 1</c:v>
                  </c:pt>
                  <c:pt idx="2">
                    <c:v>day 2</c:v>
                  </c:pt>
                  <c:pt idx="3">
                    <c:v>day 3</c:v>
                  </c:pt>
                  <c:pt idx="4">
                    <c:v>day 0</c:v>
                  </c:pt>
                  <c:pt idx="5">
                    <c:v>day 1</c:v>
                  </c:pt>
                  <c:pt idx="6">
                    <c:v>day 2</c:v>
                  </c:pt>
                  <c:pt idx="7">
                    <c:v>day 3</c:v>
                  </c:pt>
                  <c:pt idx="8">
                    <c:v>day 0</c:v>
                  </c:pt>
                  <c:pt idx="9">
                    <c:v>day 1</c:v>
                  </c:pt>
                  <c:pt idx="10">
                    <c:v>day 2</c:v>
                  </c:pt>
                  <c:pt idx="11">
                    <c:v>day 3</c:v>
                  </c:pt>
                  <c:pt idx="12">
                    <c:v>day 0</c:v>
                  </c:pt>
                  <c:pt idx="13">
                    <c:v>day 1</c:v>
                  </c:pt>
                  <c:pt idx="14">
                    <c:v>day 2</c:v>
                  </c:pt>
                  <c:pt idx="15">
                    <c:v>day 3</c:v>
                  </c:pt>
                  <c:pt idx="16">
                    <c:v>day 0</c:v>
                  </c:pt>
                  <c:pt idx="17">
                    <c:v>day 1</c:v>
                  </c:pt>
                  <c:pt idx="18">
                    <c:v>day 2</c:v>
                  </c:pt>
                  <c:pt idx="19">
                    <c:v>day 3</c:v>
                  </c:pt>
                </c:lvl>
                <c:lvl>
                  <c:pt idx="0">
                    <c:v>H3K27me3</c:v>
                  </c:pt>
                  <c:pt idx="4">
                    <c:v>H3K4me3</c:v>
                  </c:pt>
                  <c:pt idx="8">
                    <c:v>H3K9me2</c:v>
                  </c:pt>
                  <c:pt idx="12">
                    <c:v>H3K9me3</c:v>
                  </c:pt>
                  <c:pt idx="16">
                    <c:v>H3K27ac</c:v>
                  </c:pt>
                </c:lvl>
              </c:multiLvlStrCache>
            </c:multiLvlStrRef>
          </c:cat>
          <c:val>
            <c:numRef>
              <c:f>Foglio1!$B$14:$U$14</c:f>
              <c:numCache>
                <c:formatCode>General</c:formatCode>
                <c:ptCount val="20"/>
                <c:pt idx="0">
                  <c:v>1.3894790268690638</c:v>
                </c:pt>
                <c:pt idx="1">
                  <c:v>0.81517828232121436</c:v>
                </c:pt>
                <c:pt idx="2">
                  <c:v>0.66441532526522551</c:v>
                </c:pt>
                <c:pt idx="3">
                  <c:v>0.23927300504490426</c:v>
                </c:pt>
                <c:pt idx="4">
                  <c:v>1</c:v>
                </c:pt>
                <c:pt idx="5">
                  <c:v>0.87263569940291774</c:v>
                </c:pt>
                <c:pt idx="6">
                  <c:v>0.7254398653064027</c:v>
                </c:pt>
                <c:pt idx="7">
                  <c:v>1.1255739478858284</c:v>
                </c:pt>
                <c:pt idx="8">
                  <c:v>0.95249745604103986</c:v>
                </c:pt>
                <c:pt idx="9">
                  <c:v>1.3848824324110141</c:v>
                </c:pt>
                <c:pt idx="10">
                  <c:v>1.1740604179002272</c:v>
                </c:pt>
                <c:pt idx="11">
                  <c:v>0.98134624012442462</c:v>
                </c:pt>
                <c:pt idx="12">
                  <c:v>1.0070406776599099</c:v>
                </c:pt>
                <c:pt idx="13">
                  <c:v>1.1146829202375905</c:v>
                </c:pt>
                <c:pt idx="14">
                  <c:v>1.4163404151493026</c:v>
                </c:pt>
                <c:pt idx="15">
                  <c:v>1.2879552896417159</c:v>
                </c:pt>
                <c:pt idx="16">
                  <c:v>0.97299547561690281</c:v>
                </c:pt>
                <c:pt idx="17">
                  <c:v>1.4353786605485002</c:v>
                </c:pt>
                <c:pt idx="18">
                  <c:v>1.0131772230466227</c:v>
                </c:pt>
                <c:pt idx="19">
                  <c:v>1.1083957240387283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485-3944-A92F-99433468C031}"/>
            </c:ext>
          </c:extLst>
        </c:ser>
        <c:ser>
          <c:idx val="2"/>
          <c:order val="2"/>
          <c:tx>
            <c:strRef>
              <c:f>Foglio1!$A$15</c:f>
              <c:strCache>
                <c:ptCount val="1"/>
                <c:pt idx="0">
                  <c:v>cl6KO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Foglio1!$B$24:$U$24</c:f>
                <c:numCache>
                  <c:formatCode>General</c:formatCode>
                  <c:ptCount val="20"/>
                  <c:pt idx="0">
                    <c:v>0.47600147344848437</c:v>
                  </c:pt>
                  <c:pt idx="1">
                    <c:v>0.27544532999999999</c:v>
                  </c:pt>
                  <c:pt idx="2">
                    <c:v>9.246147189997117E-2</c:v>
                  </c:pt>
                  <c:pt idx="3">
                    <c:v>0.62963037466359395</c:v>
                  </c:pt>
                  <c:pt idx="4">
                    <c:v>0.19722463635424073</c:v>
                  </c:pt>
                  <c:pt idx="5">
                    <c:v>0.53016347939230202</c:v>
                  </c:pt>
                  <c:pt idx="6">
                    <c:v>0.15640850672819626</c:v>
                  </c:pt>
                  <c:pt idx="7">
                    <c:v>0.86213417603803288</c:v>
                  </c:pt>
                  <c:pt idx="8">
                    <c:v>0.64313646448974349</c:v>
                  </c:pt>
                  <c:pt idx="9">
                    <c:v>0.3063277493271121</c:v>
                  </c:pt>
                  <c:pt idx="10">
                    <c:v>9.6865471419568666E-2</c:v>
                  </c:pt>
                  <c:pt idx="11">
                    <c:v>3.690457898437511E-2</c:v>
                  </c:pt>
                  <c:pt idx="12">
                    <c:v>0.38330886525455038</c:v>
                  </c:pt>
                  <c:pt idx="13">
                    <c:v>0.20410833098390796</c:v>
                  </c:pt>
                  <c:pt idx="14">
                    <c:v>3.2622878748542972E-2</c:v>
                  </c:pt>
                  <c:pt idx="15">
                    <c:v>0.15756641770552257</c:v>
                  </c:pt>
                  <c:pt idx="16">
                    <c:v>0.14695172749194818</c:v>
                  </c:pt>
                  <c:pt idx="17">
                    <c:v>0.48461820261349037</c:v>
                  </c:pt>
                  <c:pt idx="18">
                    <c:v>0.12887394001576513</c:v>
                  </c:pt>
                  <c:pt idx="19">
                    <c:v>4.4517855002005252E-2</c:v>
                  </c:pt>
                </c:numCache>
              </c:numRef>
            </c:plus>
            <c:minus>
              <c:numRef>
                <c:f>Foglio1!$B$24:$U$24</c:f>
                <c:numCache>
                  <c:formatCode>General</c:formatCode>
                  <c:ptCount val="20"/>
                  <c:pt idx="0">
                    <c:v>0.47600147344848437</c:v>
                  </c:pt>
                  <c:pt idx="1">
                    <c:v>0.27544532999999999</c:v>
                  </c:pt>
                  <c:pt idx="2">
                    <c:v>9.246147189997117E-2</c:v>
                  </c:pt>
                  <c:pt idx="3">
                    <c:v>0.62963037466359395</c:v>
                  </c:pt>
                  <c:pt idx="4">
                    <c:v>0.19722463635424073</c:v>
                  </c:pt>
                  <c:pt idx="5">
                    <c:v>0.53016347939230202</c:v>
                  </c:pt>
                  <c:pt idx="6">
                    <c:v>0.15640850672819626</c:v>
                  </c:pt>
                  <c:pt idx="7">
                    <c:v>0.86213417603803288</c:v>
                  </c:pt>
                  <c:pt idx="8">
                    <c:v>0.64313646448974349</c:v>
                  </c:pt>
                  <c:pt idx="9">
                    <c:v>0.3063277493271121</c:v>
                  </c:pt>
                  <c:pt idx="10">
                    <c:v>9.6865471419568666E-2</c:v>
                  </c:pt>
                  <c:pt idx="11">
                    <c:v>3.690457898437511E-2</c:v>
                  </c:pt>
                  <c:pt idx="12">
                    <c:v>0.38330886525455038</c:v>
                  </c:pt>
                  <c:pt idx="13">
                    <c:v>0.20410833098390796</c:v>
                  </c:pt>
                  <c:pt idx="14">
                    <c:v>3.2622878748542972E-2</c:v>
                  </c:pt>
                  <c:pt idx="15">
                    <c:v>0.15756641770552257</c:v>
                  </c:pt>
                  <c:pt idx="16">
                    <c:v>0.14695172749194818</c:v>
                  </c:pt>
                  <c:pt idx="17">
                    <c:v>0.48461820261349037</c:v>
                  </c:pt>
                  <c:pt idx="18">
                    <c:v>0.12887394001576513</c:v>
                  </c:pt>
                  <c:pt idx="19">
                    <c:v>4.4517855002005252E-2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multiLvlStrRef>
              <c:f>Foglio1!$B$11:$U$12</c:f>
              <c:multiLvlStrCache>
                <c:ptCount val="20"/>
                <c:lvl>
                  <c:pt idx="0">
                    <c:v>day 0</c:v>
                  </c:pt>
                  <c:pt idx="1">
                    <c:v>day 1</c:v>
                  </c:pt>
                  <c:pt idx="2">
                    <c:v>day 2</c:v>
                  </c:pt>
                  <c:pt idx="3">
                    <c:v>day 3</c:v>
                  </c:pt>
                  <c:pt idx="4">
                    <c:v>day 0</c:v>
                  </c:pt>
                  <c:pt idx="5">
                    <c:v>day 1</c:v>
                  </c:pt>
                  <c:pt idx="6">
                    <c:v>day 2</c:v>
                  </c:pt>
                  <c:pt idx="7">
                    <c:v>day 3</c:v>
                  </c:pt>
                  <c:pt idx="8">
                    <c:v>day 0</c:v>
                  </c:pt>
                  <c:pt idx="9">
                    <c:v>day 1</c:v>
                  </c:pt>
                  <c:pt idx="10">
                    <c:v>day 2</c:v>
                  </c:pt>
                  <c:pt idx="11">
                    <c:v>day 3</c:v>
                  </c:pt>
                  <c:pt idx="12">
                    <c:v>day 0</c:v>
                  </c:pt>
                  <c:pt idx="13">
                    <c:v>day 1</c:v>
                  </c:pt>
                  <c:pt idx="14">
                    <c:v>day 2</c:v>
                  </c:pt>
                  <c:pt idx="15">
                    <c:v>day 3</c:v>
                  </c:pt>
                  <c:pt idx="16">
                    <c:v>day 0</c:v>
                  </c:pt>
                  <c:pt idx="17">
                    <c:v>day 1</c:v>
                  </c:pt>
                  <c:pt idx="18">
                    <c:v>day 2</c:v>
                  </c:pt>
                  <c:pt idx="19">
                    <c:v>day 3</c:v>
                  </c:pt>
                </c:lvl>
                <c:lvl>
                  <c:pt idx="0">
                    <c:v>H3K27me3</c:v>
                  </c:pt>
                  <c:pt idx="4">
                    <c:v>H3K4me3</c:v>
                  </c:pt>
                  <c:pt idx="8">
                    <c:v>H3K9me2</c:v>
                  </c:pt>
                  <c:pt idx="12">
                    <c:v>H3K9me3</c:v>
                  </c:pt>
                  <c:pt idx="16">
                    <c:v>H3K27ac</c:v>
                  </c:pt>
                </c:lvl>
              </c:multiLvlStrCache>
            </c:multiLvlStrRef>
          </c:cat>
          <c:val>
            <c:numRef>
              <c:f>Foglio1!$B$15:$U$15</c:f>
              <c:numCache>
                <c:formatCode>General</c:formatCode>
                <c:ptCount val="20"/>
                <c:pt idx="0">
                  <c:v>1.208206990441637</c:v>
                </c:pt>
                <c:pt idx="1">
                  <c:v>1.6313781875984947</c:v>
                </c:pt>
                <c:pt idx="2">
                  <c:v>1.2630641817614834</c:v>
                </c:pt>
                <c:pt idx="3">
                  <c:v>1.1229518134653389</c:v>
                </c:pt>
                <c:pt idx="4">
                  <c:v>1.4814386584293242</c:v>
                </c:pt>
                <c:pt idx="5">
                  <c:v>1.1724922235844188</c:v>
                </c:pt>
                <c:pt idx="6">
                  <c:v>1.1039700914534223</c:v>
                </c:pt>
                <c:pt idx="7">
                  <c:v>1.3991668088300788</c:v>
                </c:pt>
                <c:pt idx="8">
                  <c:v>1.2510729433617473</c:v>
                </c:pt>
                <c:pt idx="9">
                  <c:v>1.2192673000247083</c:v>
                </c:pt>
                <c:pt idx="10">
                  <c:v>1.1125330240859255</c:v>
                </c:pt>
                <c:pt idx="11">
                  <c:v>0.97178896202232512</c:v>
                </c:pt>
                <c:pt idx="12">
                  <c:v>1.0118833905588878</c:v>
                </c:pt>
                <c:pt idx="13">
                  <c:v>0.91941785762279016</c:v>
                </c:pt>
                <c:pt idx="14">
                  <c:v>1.0107283305058326</c:v>
                </c:pt>
                <c:pt idx="15">
                  <c:v>1.0466811831920504</c:v>
                </c:pt>
                <c:pt idx="16">
                  <c:v>1.0514601378305715</c:v>
                </c:pt>
                <c:pt idx="17">
                  <c:v>1.7466934961510221</c:v>
                </c:pt>
                <c:pt idx="18">
                  <c:v>0.92112176183687844</c:v>
                </c:pt>
                <c:pt idx="19">
                  <c:v>0.94924369832302735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485-3944-A92F-99433468C031}"/>
            </c:ext>
          </c:extLst>
        </c:ser>
        <c:ser>
          <c:idx val="3"/>
          <c:order val="3"/>
          <c:tx>
            <c:strRef>
              <c:f>Foglio1!$A$16</c:f>
              <c:strCache>
                <c:ptCount val="1"/>
                <c:pt idx="0">
                  <c:v>cl8KO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Foglio1!$B$25:$U$25</c:f>
                <c:numCache>
                  <c:formatCode>General</c:formatCode>
                  <c:ptCount val="20"/>
                  <c:pt idx="0">
                    <c:v>0.30353321559222785</c:v>
                  </c:pt>
                  <c:pt idx="1">
                    <c:v>0.40571719000000001</c:v>
                  </c:pt>
                  <c:pt idx="2">
                    <c:v>0.11907325820896784</c:v>
                  </c:pt>
                  <c:pt idx="3">
                    <c:v>0.56805906961967634</c:v>
                  </c:pt>
                  <c:pt idx="4">
                    <c:v>0.2</c:v>
                  </c:pt>
                  <c:pt idx="5">
                    <c:v>0.14437560969167001</c:v>
                  </c:pt>
                  <c:pt idx="6">
                    <c:v>0.2</c:v>
                  </c:pt>
                  <c:pt idx="7">
                    <c:v>0.77755324268948856</c:v>
                  </c:pt>
                  <c:pt idx="8">
                    <c:v>1.1709720103710368</c:v>
                  </c:pt>
                  <c:pt idx="9">
                    <c:v>0.57378537917720118</c:v>
                  </c:pt>
                  <c:pt idx="10">
                    <c:v>0.27866517496069787</c:v>
                  </c:pt>
                  <c:pt idx="11">
                    <c:v>0.12079049412727073</c:v>
                  </c:pt>
                  <c:pt idx="12">
                    <c:v>1.3896483775202457</c:v>
                  </c:pt>
                  <c:pt idx="13">
                    <c:v>0.29852459150377975</c:v>
                  </c:pt>
                  <c:pt idx="14">
                    <c:v>0.33935188671047761</c:v>
                  </c:pt>
                  <c:pt idx="15">
                    <c:v>0.93053603093393655</c:v>
                  </c:pt>
                  <c:pt idx="16">
                    <c:v>0.42456195656183754</c:v>
                  </c:pt>
                  <c:pt idx="17">
                    <c:v>0.1439858642811751</c:v>
                  </c:pt>
                  <c:pt idx="18">
                    <c:v>9.9867342155604874E-2</c:v>
                  </c:pt>
                  <c:pt idx="19">
                    <c:v>0.30062542076545018</c:v>
                  </c:pt>
                </c:numCache>
              </c:numRef>
            </c:plus>
            <c:minus>
              <c:numRef>
                <c:f>Foglio1!$B$25:$U$25</c:f>
                <c:numCache>
                  <c:formatCode>General</c:formatCode>
                  <c:ptCount val="20"/>
                  <c:pt idx="0">
                    <c:v>0.30353321559222785</c:v>
                  </c:pt>
                  <c:pt idx="1">
                    <c:v>0.40571719000000001</c:v>
                  </c:pt>
                  <c:pt idx="2">
                    <c:v>0.11907325820896784</c:v>
                  </c:pt>
                  <c:pt idx="3">
                    <c:v>0.56805906961967634</c:v>
                  </c:pt>
                  <c:pt idx="4">
                    <c:v>0.2</c:v>
                  </c:pt>
                  <c:pt idx="5">
                    <c:v>0.14437560969167001</c:v>
                  </c:pt>
                  <c:pt idx="6">
                    <c:v>0.2</c:v>
                  </c:pt>
                  <c:pt idx="7">
                    <c:v>0.77755324268948856</c:v>
                  </c:pt>
                  <c:pt idx="8">
                    <c:v>1.1709720103710368</c:v>
                  </c:pt>
                  <c:pt idx="9">
                    <c:v>0.57378537917720118</c:v>
                  </c:pt>
                  <c:pt idx="10">
                    <c:v>0.27866517496069787</c:v>
                  </c:pt>
                  <c:pt idx="11">
                    <c:v>0.12079049412727073</c:v>
                  </c:pt>
                  <c:pt idx="12">
                    <c:v>1.3896483775202457</c:v>
                  </c:pt>
                  <c:pt idx="13">
                    <c:v>0.29852459150377975</c:v>
                  </c:pt>
                  <c:pt idx="14">
                    <c:v>0.33935188671047761</c:v>
                  </c:pt>
                  <c:pt idx="15">
                    <c:v>0.93053603093393655</c:v>
                  </c:pt>
                  <c:pt idx="16">
                    <c:v>0.42456195656183754</c:v>
                  </c:pt>
                  <c:pt idx="17">
                    <c:v>0.1439858642811751</c:v>
                  </c:pt>
                  <c:pt idx="18">
                    <c:v>9.9867342155604874E-2</c:v>
                  </c:pt>
                  <c:pt idx="19">
                    <c:v>0.30062542076545018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multiLvlStrRef>
              <c:f>Foglio1!$B$11:$U$12</c:f>
              <c:multiLvlStrCache>
                <c:ptCount val="20"/>
                <c:lvl>
                  <c:pt idx="0">
                    <c:v>day 0</c:v>
                  </c:pt>
                  <c:pt idx="1">
                    <c:v>day 1</c:v>
                  </c:pt>
                  <c:pt idx="2">
                    <c:v>day 2</c:v>
                  </c:pt>
                  <c:pt idx="3">
                    <c:v>day 3</c:v>
                  </c:pt>
                  <c:pt idx="4">
                    <c:v>day 0</c:v>
                  </c:pt>
                  <c:pt idx="5">
                    <c:v>day 1</c:v>
                  </c:pt>
                  <c:pt idx="6">
                    <c:v>day 2</c:v>
                  </c:pt>
                  <c:pt idx="7">
                    <c:v>day 3</c:v>
                  </c:pt>
                  <c:pt idx="8">
                    <c:v>day 0</c:v>
                  </c:pt>
                  <c:pt idx="9">
                    <c:v>day 1</c:v>
                  </c:pt>
                  <c:pt idx="10">
                    <c:v>day 2</c:v>
                  </c:pt>
                  <c:pt idx="11">
                    <c:v>day 3</c:v>
                  </c:pt>
                  <c:pt idx="12">
                    <c:v>day 0</c:v>
                  </c:pt>
                  <c:pt idx="13">
                    <c:v>day 1</c:v>
                  </c:pt>
                  <c:pt idx="14">
                    <c:v>day 2</c:v>
                  </c:pt>
                  <c:pt idx="15">
                    <c:v>day 3</c:v>
                  </c:pt>
                  <c:pt idx="16">
                    <c:v>day 0</c:v>
                  </c:pt>
                  <c:pt idx="17">
                    <c:v>day 1</c:v>
                  </c:pt>
                  <c:pt idx="18">
                    <c:v>day 2</c:v>
                  </c:pt>
                  <c:pt idx="19">
                    <c:v>day 3</c:v>
                  </c:pt>
                </c:lvl>
                <c:lvl>
                  <c:pt idx="0">
                    <c:v>H3K27me3</c:v>
                  </c:pt>
                  <c:pt idx="4">
                    <c:v>H3K4me3</c:v>
                  </c:pt>
                  <c:pt idx="8">
                    <c:v>H3K9me2</c:v>
                  </c:pt>
                  <c:pt idx="12">
                    <c:v>H3K9me3</c:v>
                  </c:pt>
                  <c:pt idx="16">
                    <c:v>H3K27ac</c:v>
                  </c:pt>
                </c:lvl>
              </c:multiLvlStrCache>
            </c:multiLvlStrRef>
          </c:cat>
          <c:val>
            <c:numRef>
              <c:f>Foglio1!$B$16:$U$16</c:f>
              <c:numCache>
                <c:formatCode>General</c:formatCode>
                <c:ptCount val="20"/>
                <c:pt idx="0">
                  <c:v>1.0331829416989617</c:v>
                </c:pt>
                <c:pt idx="1">
                  <c:v>1.7543001755695051</c:v>
                </c:pt>
                <c:pt idx="2">
                  <c:v>1.5123924162605775</c:v>
                </c:pt>
                <c:pt idx="3">
                  <c:v>1.2016838468918514</c:v>
                </c:pt>
                <c:pt idx="4">
                  <c:v>1.5</c:v>
                </c:pt>
                <c:pt idx="5">
                  <c:v>1.2558224690828859</c:v>
                </c:pt>
                <c:pt idx="6">
                  <c:v>0.81352666021206854</c:v>
                </c:pt>
                <c:pt idx="7">
                  <c:v>0.98954762879317748</c:v>
                </c:pt>
                <c:pt idx="8">
                  <c:v>1.5558853148745786</c:v>
                </c:pt>
                <c:pt idx="9">
                  <c:v>1.4992452122871491</c:v>
                </c:pt>
                <c:pt idx="10">
                  <c:v>0.85092535425171134</c:v>
                </c:pt>
                <c:pt idx="11">
                  <c:v>0.89891553169826288</c:v>
                </c:pt>
                <c:pt idx="12">
                  <c:v>1.5258501243015081</c:v>
                </c:pt>
                <c:pt idx="13">
                  <c:v>0.81604445279174487</c:v>
                </c:pt>
                <c:pt idx="14">
                  <c:v>0.96904473948726155</c:v>
                </c:pt>
                <c:pt idx="15">
                  <c:v>1.5335091834033256</c:v>
                </c:pt>
                <c:pt idx="16">
                  <c:v>0.83312440211378591</c:v>
                </c:pt>
                <c:pt idx="17">
                  <c:v>1.1519058727656324</c:v>
                </c:pt>
                <c:pt idx="18">
                  <c:v>0.7077250939539379</c:v>
                </c:pt>
                <c:pt idx="19">
                  <c:v>0.93216549826658712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485-3944-A92F-99433468C0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23618064"/>
        <c:axId val="566995472"/>
      </c:barChart>
      <c:catAx>
        <c:axId val="523618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endParaRPr lang="en-DE"/>
          </a:p>
        </c:txPr>
        <c:crossAx val="566995472"/>
        <c:crosses val="autoZero"/>
        <c:auto val="1"/>
        <c:lblAlgn val="ctr"/>
        <c:lblOffset val="100"/>
        <c:noMultiLvlLbl val="0"/>
      </c:catAx>
      <c:valAx>
        <c:axId val="56699547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523618064"/>
        <c:crosses val="autoZero"/>
        <c:crossBetween val="between"/>
        <c:majorUnit val="0.5"/>
      </c:valAx>
      <c:spPr>
        <a:noFill/>
        <a:ln w="3175"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1019A-6923-744F-9331-548201D01398}" type="datetimeFigureOut">
              <a:rPr lang="en-IT" smtClean="0"/>
              <a:t>7/14/22</a:t>
            </a:fld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B573A-1B27-E948-ABAB-69123911106A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990060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1019A-6923-744F-9331-548201D01398}" type="datetimeFigureOut">
              <a:rPr lang="en-IT" smtClean="0"/>
              <a:t>7/14/22</a:t>
            </a:fld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B573A-1B27-E948-ABAB-69123911106A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486528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1019A-6923-744F-9331-548201D01398}" type="datetimeFigureOut">
              <a:rPr lang="en-IT" smtClean="0"/>
              <a:t>7/14/22</a:t>
            </a:fld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B573A-1B27-E948-ABAB-69123911106A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44907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1019A-6923-744F-9331-548201D01398}" type="datetimeFigureOut">
              <a:rPr lang="en-IT" smtClean="0"/>
              <a:t>7/14/22</a:t>
            </a:fld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B573A-1B27-E948-ABAB-69123911106A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54138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1019A-6923-744F-9331-548201D01398}" type="datetimeFigureOut">
              <a:rPr lang="en-IT" smtClean="0"/>
              <a:t>7/14/22</a:t>
            </a:fld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B573A-1B27-E948-ABAB-69123911106A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023562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1019A-6923-744F-9331-548201D01398}" type="datetimeFigureOut">
              <a:rPr lang="en-IT" smtClean="0"/>
              <a:t>7/14/22</a:t>
            </a:fld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B573A-1B27-E948-ABAB-69123911106A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850670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1019A-6923-744F-9331-548201D01398}" type="datetimeFigureOut">
              <a:rPr lang="en-IT" smtClean="0"/>
              <a:t>7/14/22</a:t>
            </a:fld>
            <a:endParaRPr lang="en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B573A-1B27-E948-ABAB-69123911106A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70886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1019A-6923-744F-9331-548201D01398}" type="datetimeFigureOut">
              <a:rPr lang="en-IT" smtClean="0"/>
              <a:t>7/14/22</a:t>
            </a:fld>
            <a:endParaRPr lang="en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B573A-1B27-E948-ABAB-69123911106A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963500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1019A-6923-744F-9331-548201D01398}" type="datetimeFigureOut">
              <a:rPr lang="en-IT" smtClean="0"/>
              <a:t>7/14/22</a:t>
            </a:fld>
            <a:endParaRPr lang="en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B573A-1B27-E948-ABAB-69123911106A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587546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1019A-6923-744F-9331-548201D01398}" type="datetimeFigureOut">
              <a:rPr lang="en-IT" smtClean="0"/>
              <a:t>7/14/22</a:t>
            </a:fld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B573A-1B27-E948-ABAB-69123911106A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976515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1019A-6923-744F-9331-548201D01398}" type="datetimeFigureOut">
              <a:rPr lang="en-IT" smtClean="0"/>
              <a:t>7/14/22</a:t>
            </a:fld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B573A-1B27-E948-ABAB-69123911106A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753933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61019A-6923-744F-9331-548201D01398}" type="datetimeFigureOut">
              <a:rPr lang="en-IT" smtClean="0"/>
              <a:t>7/14/22</a:t>
            </a:fld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3B573A-1B27-E948-ABAB-69123911106A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566049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4">
            <a:extLst>
              <a:ext uri="{FF2B5EF4-FFF2-40B4-BE49-F238E27FC236}">
                <a16:creationId xmlns:a16="http://schemas.microsoft.com/office/drawing/2014/main" id="{321D503D-0670-8D40-9757-DD960300B7D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9797011"/>
              </p:ext>
            </p:extLst>
          </p:nvPr>
        </p:nvGraphicFramePr>
        <p:xfrm>
          <a:off x="453840" y="2736414"/>
          <a:ext cx="6184900" cy="31282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" name="Connettore 1 30">
            <a:extLst>
              <a:ext uri="{FF2B5EF4-FFF2-40B4-BE49-F238E27FC236}">
                <a16:creationId xmlns:a16="http://schemas.microsoft.com/office/drawing/2014/main" id="{A0A008BF-C6EC-CF49-9B8C-8EC287237C25}"/>
              </a:ext>
            </a:extLst>
          </p:cNvPr>
          <p:cNvCxnSpPr/>
          <p:nvPr/>
        </p:nvCxnSpPr>
        <p:spPr>
          <a:xfrm flipV="1">
            <a:off x="777405" y="3206012"/>
            <a:ext cx="0" cy="828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CD4ECCF-75AF-384E-9C82-407EF085CEE1}"/>
              </a:ext>
            </a:extLst>
          </p:cNvPr>
          <p:cNvSpPr txBox="1"/>
          <p:nvPr/>
        </p:nvSpPr>
        <p:spPr>
          <a:xfrm>
            <a:off x="342188" y="5314982"/>
            <a:ext cx="248786" cy="24622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it-IT" sz="1000" dirty="0">
                <a:latin typeface="Times" pitchFamily="2" charset="0"/>
              </a:rPr>
              <a:t>0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702EF387-D75A-BC44-900B-7B7D32A42F73}"/>
              </a:ext>
            </a:extLst>
          </p:cNvPr>
          <p:cNvSpPr txBox="1"/>
          <p:nvPr/>
        </p:nvSpPr>
        <p:spPr>
          <a:xfrm>
            <a:off x="294377" y="4955767"/>
            <a:ext cx="344966" cy="24622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it-IT" sz="1000" dirty="0">
                <a:latin typeface="Times" pitchFamily="2" charset="0"/>
              </a:rPr>
              <a:t>0.5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293026C3-8B6E-7C4F-AEDF-8BABE62ED22F}"/>
              </a:ext>
            </a:extLst>
          </p:cNvPr>
          <p:cNvSpPr txBox="1"/>
          <p:nvPr/>
        </p:nvSpPr>
        <p:spPr>
          <a:xfrm>
            <a:off x="282424" y="4579814"/>
            <a:ext cx="344966" cy="24622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it-IT" sz="1000" dirty="0">
                <a:latin typeface="Times" pitchFamily="2" charset="0"/>
              </a:rPr>
              <a:t>1.0</a:t>
            </a:r>
          </a:p>
        </p:txBody>
      </p:sp>
      <p:sp>
        <p:nvSpPr>
          <p:cNvPr id="9" name="CasellaDiTesto 9">
            <a:extLst>
              <a:ext uri="{FF2B5EF4-FFF2-40B4-BE49-F238E27FC236}">
                <a16:creationId xmlns:a16="http://schemas.microsoft.com/office/drawing/2014/main" id="{ED7A6EFE-BC88-7F4D-9366-1144278BEF24}"/>
              </a:ext>
            </a:extLst>
          </p:cNvPr>
          <p:cNvSpPr txBox="1"/>
          <p:nvPr/>
        </p:nvSpPr>
        <p:spPr>
          <a:xfrm>
            <a:off x="300353" y="4230905"/>
            <a:ext cx="344966" cy="24622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it-IT" sz="1000" dirty="0">
                <a:latin typeface="Times" pitchFamily="2" charset="0"/>
              </a:rPr>
              <a:t>1.5</a:t>
            </a:r>
          </a:p>
        </p:txBody>
      </p:sp>
      <p:sp>
        <p:nvSpPr>
          <p:cNvPr id="10" name="CasellaDiTesto 10">
            <a:extLst>
              <a:ext uri="{FF2B5EF4-FFF2-40B4-BE49-F238E27FC236}">
                <a16:creationId xmlns:a16="http://schemas.microsoft.com/office/drawing/2014/main" id="{9FC16DE9-9F05-684E-B475-1D56E8CB5532}"/>
              </a:ext>
            </a:extLst>
          </p:cNvPr>
          <p:cNvSpPr txBox="1"/>
          <p:nvPr/>
        </p:nvSpPr>
        <p:spPr>
          <a:xfrm>
            <a:off x="294377" y="3845141"/>
            <a:ext cx="344966" cy="24622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it-IT" sz="1000" dirty="0">
                <a:latin typeface="Times" pitchFamily="2" charset="0"/>
              </a:rPr>
              <a:t>2.0</a:t>
            </a:r>
          </a:p>
        </p:txBody>
      </p:sp>
      <p:sp>
        <p:nvSpPr>
          <p:cNvPr id="11" name="CasellaDiTesto 11">
            <a:extLst>
              <a:ext uri="{FF2B5EF4-FFF2-40B4-BE49-F238E27FC236}">
                <a16:creationId xmlns:a16="http://schemas.microsoft.com/office/drawing/2014/main" id="{7AE99EEE-8FA0-2C4F-807F-90C49C5CA38B}"/>
              </a:ext>
            </a:extLst>
          </p:cNvPr>
          <p:cNvSpPr txBox="1"/>
          <p:nvPr/>
        </p:nvSpPr>
        <p:spPr>
          <a:xfrm>
            <a:off x="300354" y="3474077"/>
            <a:ext cx="344966" cy="24622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it-IT" sz="1000" dirty="0">
                <a:latin typeface="Times" pitchFamily="2" charset="0"/>
              </a:rPr>
              <a:t>2.5</a:t>
            </a:r>
          </a:p>
        </p:txBody>
      </p:sp>
      <p:sp>
        <p:nvSpPr>
          <p:cNvPr id="12" name="CasellaDiTesto 12">
            <a:extLst>
              <a:ext uri="{FF2B5EF4-FFF2-40B4-BE49-F238E27FC236}">
                <a16:creationId xmlns:a16="http://schemas.microsoft.com/office/drawing/2014/main" id="{E088C33C-23CD-F445-9953-044CD457E181}"/>
              </a:ext>
            </a:extLst>
          </p:cNvPr>
          <p:cNvSpPr txBox="1"/>
          <p:nvPr/>
        </p:nvSpPr>
        <p:spPr>
          <a:xfrm>
            <a:off x="288400" y="3117332"/>
            <a:ext cx="344966" cy="24622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it-IT" sz="1000" dirty="0">
                <a:latin typeface="Times" pitchFamily="2" charset="0"/>
              </a:rPr>
              <a:t>3.0</a:t>
            </a:r>
          </a:p>
        </p:txBody>
      </p:sp>
      <p:sp>
        <p:nvSpPr>
          <p:cNvPr id="13" name="CasellaDiTesto 25">
            <a:extLst>
              <a:ext uri="{FF2B5EF4-FFF2-40B4-BE49-F238E27FC236}">
                <a16:creationId xmlns:a16="http://schemas.microsoft.com/office/drawing/2014/main" id="{A0F65757-E8F0-3A45-971C-F068C40A12D0}"/>
              </a:ext>
            </a:extLst>
          </p:cNvPr>
          <p:cNvSpPr txBox="1"/>
          <p:nvPr/>
        </p:nvSpPr>
        <p:spPr>
          <a:xfrm>
            <a:off x="294377" y="2765374"/>
            <a:ext cx="344966" cy="24622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it-IT" sz="1000" dirty="0">
                <a:latin typeface="Times" pitchFamily="2" charset="0"/>
              </a:rPr>
              <a:t>3.5</a:t>
            </a:r>
          </a:p>
        </p:txBody>
      </p:sp>
      <p:sp>
        <p:nvSpPr>
          <p:cNvPr id="14" name="CasellaDiTesto 26">
            <a:extLst>
              <a:ext uri="{FF2B5EF4-FFF2-40B4-BE49-F238E27FC236}">
                <a16:creationId xmlns:a16="http://schemas.microsoft.com/office/drawing/2014/main" id="{A025156B-A936-3149-B406-1B565DF797B0}"/>
              </a:ext>
            </a:extLst>
          </p:cNvPr>
          <p:cNvSpPr txBox="1"/>
          <p:nvPr/>
        </p:nvSpPr>
        <p:spPr>
          <a:xfrm>
            <a:off x="578131" y="3029666"/>
            <a:ext cx="2984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00" dirty="0">
                <a:latin typeface="Times" pitchFamily="2" charset="0"/>
              </a:rPr>
              <a:t>ns</a:t>
            </a:r>
          </a:p>
        </p:txBody>
      </p:sp>
      <p:cxnSp>
        <p:nvCxnSpPr>
          <p:cNvPr id="15" name="Connettore 1 27">
            <a:extLst>
              <a:ext uri="{FF2B5EF4-FFF2-40B4-BE49-F238E27FC236}">
                <a16:creationId xmlns:a16="http://schemas.microsoft.com/office/drawing/2014/main" id="{7F4D97C2-EC35-1A45-AB70-CAA5373A42AC}"/>
              </a:ext>
            </a:extLst>
          </p:cNvPr>
          <p:cNvCxnSpPr>
            <a:cxnSpLocks/>
          </p:cNvCxnSpPr>
          <p:nvPr/>
        </p:nvCxnSpPr>
        <p:spPr>
          <a:xfrm>
            <a:off x="669405" y="3206012"/>
            <a:ext cx="108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1 28">
            <a:extLst>
              <a:ext uri="{FF2B5EF4-FFF2-40B4-BE49-F238E27FC236}">
                <a16:creationId xmlns:a16="http://schemas.microsoft.com/office/drawing/2014/main" id="{27B7F82A-4A5D-2E44-9B7F-2460E15EA2DC}"/>
              </a:ext>
            </a:extLst>
          </p:cNvPr>
          <p:cNvCxnSpPr/>
          <p:nvPr/>
        </p:nvCxnSpPr>
        <p:spPr>
          <a:xfrm flipV="1">
            <a:off x="669405" y="3209647"/>
            <a:ext cx="0" cy="1080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1 31">
            <a:extLst>
              <a:ext uri="{FF2B5EF4-FFF2-40B4-BE49-F238E27FC236}">
                <a16:creationId xmlns:a16="http://schemas.microsoft.com/office/drawing/2014/main" id="{43AFE5B1-EB1D-E44A-8B2B-9CA91DB886CF}"/>
              </a:ext>
            </a:extLst>
          </p:cNvPr>
          <p:cNvCxnSpPr/>
          <p:nvPr/>
        </p:nvCxnSpPr>
        <p:spPr>
          <a:xfrm flipV="1">
            <a:off x="723405" y="3308414"/>
            <a:ext cx="0" cy="396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1 32">
            <a:extLst>
              <a:ext uri="{FF2B5EF4-FFF2-40B4-BE49-F238E27FC236}">
                <a16:creationId xmlns:a16="http://schemas.microsoft.com/office/drawing/2014/main" id="{D67A13AB-C682-4048-8425-B65E1487845C}"/>
              </a:ext>
            </a:extLst>
          </p:cNvPr>
          <p:cNvCxnSpPr>
            <a:cxnSpLocks/>
          </p:cNvCxnSpPr>
          <p:nvPr/>
        </p:nvCxnSpPr>
        <p:spPr>
          <a:xfrm>
            <a:off x="724085" y="3309552"/>
            <a:ext cx="108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1 33">
            <a:extLst>
              <a:ext uri="{FF2B5EF4-FFF2-40B4-BE49-F238E27FC236}">
                <a16:creationId xmlns:a16="http://schemas.microsoft.com/office/drawing/2014/main" id="{6CA77740-1A20-1043-B6DD-4E373DA6B645}"/>
              </a:ext>
            </a:extLst>
          </p:cNvPr>
          <p:cNvCxnSpPr/>
          <p:nvPr/>
        </p:nvCxnSpPr>
        <p:spPr>
          <a:xfrm flipV="1">
            <a:off x="832085" y="3309552"/>
            <a:ext cx="0" cy="900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sellaDiTesto 34">
            <a:extLst>
              <a:ext uri="{FF2B5EF4-FFF2-40B4-BE49-F238E27FC236}">
                <a16:creationId xmlns:a16="http://schemas.microsoft.com/office/drawing/2014/main" id="{C27576E8-1A1C-F641-8FCE-42096091FDB8}"/>
              </a:ext>
            </a:extLst>
          </p:cNvPr>
          <p:cNvSpPr txBox="1"/>
          <p:nvPr/>
        </p:nvSpPr>
        <p:spPr>
          <a:xfrm>
            <a:off x="584920" y="3159426"/>
            <a:ext cx="2984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00" dirty="0">
                <a:latin typeface="Times" pitchFamily="2" charset="0"/>
              </a:rPr>
              <a:t>ns</a:t>
            </a:r>
          </a:p>
        </p:txBody>
      </p:sp>
      <p:cxnSp>
        <p:nvCxnSpPr>
          <p:cNvPr id="21" name="Connettore 1 47">
            <a:extLst>
              <a:ext uri="{FF2B5EF4-FFF2-40B4-BE49-F238E27FC236}">
                <a16:creationId xmlns:a16="http://schemas.microsoft.com/office/drawing/2014/main" id="{6B3B8B31-3682-A34D-9254-60F51C0B2F69}"/>
              </a:ext>
            </a:extLst>
          </p:cNvPr>
          <p:cNvCxnSpPr>
            <a:cxnSpLocks/>
          </p:cNvCxnSpPr>
          <p:nvPr/>
        </p:nvCxnSpPr>
        <p:spPr>
          <a:xfrm>
            <a:off x="957647" y="3194059"/>
            <a:ext cx="108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1 48">
            <a:extLst>
              <a:ext uri="{FF2B5EF4-FFF2-40B4-BE49-F238E27FC236}">
                <a16:creationId xmlns:a16="http://schemas.microsoft.com/office/drawing/2014/main" id="{3371669D-6B41-6B46-9F78-42A550D52BFB}"/>
              </a:ext>
            </a:extLst>
          </p:cNvPr>
          <p:cNvCxnSpPr/>
          <p:nvPr/>
        </p:nvCxnSpPr>
        <p:spPr>
          <a:xfrm flipV="1">
            <a:off x="964434" y="3206603"/>
            <a:ext cx="0" cy="936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1 49">
            <a:extLst>
              <a:ext uri="{FF2B5EF4-FFF2-40B4-BE49-F238E27FC236}">
                <a16:creationId xmlns:a16="http://schemas.microsoft.com/office/drawing/2014/main" id="{479A59C4-8E15-F746-A9E7-8ACE85B8CDFF}"/>
              </a:ext>
            </a:extLst>
          </p:cNvPr>
          <p:cNvCxnSpPr/>
          <p:nvPr/>
        </p:nvCxnSpPr>
        <p:spPr>
          <a:xfrm flipV="1">
            <a:off x="1065647" y="3194341"/>
            <a:ext cx="0" cy="684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1 52">
            <a:extLst>
              <a:ext uri="{FF2B5EF4-FFF2-40B4-BE49-F238E27FC236}">
                <a16:creationId xmlns:a16="http://schemas.microsoft.com/office/drawing/2014/main" id="{C0FC15C6-FBA2-1649-849E-61171EA8551B}"/>
              </a:ext>
            </a:extLst>
          </p:cNvPr>
          <p:cNvCxnSpPr/>
          <p:nvPr/>
        </p:nvCxnSpPr>
        <p:spPr>
          <a:xfrm flipV="1">
            <a:off x="1021260" y="3308414"/>
            <a:ext cx="0" cy="900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1 53">
            <a:extLst>
              <a:ext uri="{FF2B5EF4-FFF2-40B4-BE49-F238E27FC236}">
                <a16:creationId xmlns:a16="http://schemas.microsoft.com/office/drawing/2014/main" id="{FE3D518B-21D4-0049-9669-577C6DDE7BF7}"/>
              </a:ext>
            </a:extLst>
          </p:cNvPr>
          <p:cNvCxnSpPr>
            <a:cxnSpLocks/>
          </p:cNvCxnSpPr>
          <p:nvPr/>
        </p:nvCxnSpPr>
        <p:spPr>
          <a:xfrm>
            <a:off x="1009987" y="3297599"/>
            <a:ext cx="108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1 54">
            <a:extLst>
              <a:ext uri="{FF2B5EF4-FFF2-40B4-BE49-F238E27FC236}">
                <a16:creationId xmlns:a16="http://schemas.microsoft.com/office/drawing/2014/main" id="{2A8C962E-44ED-814E-8B5C-1C06D2ED4FA1}"/>
              </a:ext>
            </a:extLst>
          </p:cNvPr>
          <p:cNvCxnSpPr/>
          <p:nvPr/>
        </p:nvCxnSpPr>
        <p:spPr>
          <a:xfrm flipV="1">
            <a:off x="1117987" y="3297599"/>
            <a:ext cx="0" cy="360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asellaDiTesto 55">
            <a:extLst>
              <a:ext uri="{FF2B5EF4-FFF2-40B4-BE49-F238E27FC236}">
                <a16:creationId xmlns:a16="http://schemas.microsoft.com/office/drawing/2014/main" id="{F26A9B6D-C267-F846-9E10-278758D32978}"/>
              </a:ext>
            </a:extLst>
          </p:cNvPr>
          <p:cNvSpPr txBox="1"/>
          <p:nvPr/>
        </p:nvSpPr>
        <p:spPr>
          <a:xfrm>
            <a:off x="874882" y="3031845"/>
            <a:ext cx="2760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>
                <a:latin typeface="Times" pitchFamily="2" charset="0"/>
              </a:rPr>
              <a:t>ns</a:t>
            </a:r>
          </a:p>
        </p:txBody>
      </p:sp>
      <p:sp>
        <p:nvSpPr>
          <p:cNvPr id="28" name="CasellaDiTesto 56">
            <a:extLst>
              <a:ext uri="{FF2B5EF4-FFF2-40B4-BE49-F238E27FC236}">
                <a16:creationId xmlns:a16="http://schemas.microsoft.com/office/drawing/2014/main" id="{A9A01537-34B5-C242-9DB0-2E66BBDC1AA3}"/>
              </a:ext>
            </a:extLst>
          </p:cNvPr>
          <p:cNvSpPr txBox="1"/>
          <p:nvPr/>
        </p:nvSpPr>
        <p:spPr>
          <a:xfrm>
            <a:off x="930673" y="3149653"/>
            <a:ext cx="2760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>
                <a:latin typeface="Times" pitchFamily="2" charset="0"/>
              </a:rPr>
              <a:t>ns</a:t>
            </a:r>
          </a:p>
        </p:txBody>
      </p:sp>
      <p:cxnSp>
        <p:nvCxnSpPr>
          <p:cNvPr id="29" name="Connettore 1 57">
            <a:extLst>
              <a:ext uri="{FF2B5EF4-FFF2-40B4-BE49-F238E27FC236}">
                <a16:creationId xmlns:a16="http://schemas.microsoft.com/office/drawing/2014/main" id="{99DE527E-1B7A-3B43-B671-A9A1FCD45F79}"/>
              </a:ext>
            </a:extLst>
          </p:cNvPr>
          <p:cNvCxnSpPr/>
          <p:nvPr/>
        </p:nvCxnSpPr>
        <p:spPr>
          <a:xfrm flipV="1">
            <a:off x="1357464" y="3190424"/>
            <a:ext cx="0" cy="1044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1 58">
            <a:extLst>
              <a:ext uri="{FF2B5EF4-FFF2-40B4-BE49-F238E27FC236}">
                <a16:creationId xmlns:a16="http://schemas.microsoft.com/office/drawing/2014/main" id="{5BCEB0D7-9B3A-1B4B-B31A-F6E160715E45}"/>
              </a:ext>
            </a:extLst>
          </p:cNvPr>
          <p:cNvCxnSpPr>
            <a:cxnSpLocks/>
          </p:cNvCxnSpPr>
          <p:nvPr/>
        </p:nvCxnSpPr>
        <p:spPr>
          <a:xfrm>
            <a:off x="1249464" y="3190424"/>
            <a:ext cx="108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1 59">
            <a:extLst>
              <a:ext uri="{FF2B5EF4-FFF2-40B4-BE49-F238E27FC236}">
                <a16:creationId xmlns:a16="http://schemas.microsoft.com/office/drawing/2014/main" id="{3302ED33-E3EE-014E-AAD2-CBCB56F3468C}"/>
              </a:ext>
            </a:extLst>
          </p:cNvPr>
          <p:cNvCxnSpPr/>
          <p:nvPr/>
        </p:nvCxnSpPr>
        <p:spPr>
          <a:xfrm flipV="1">
            <a:off x="1249464" y="3194059"/>
            <a:ext cx="0" cy="1548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60">
            <a:extLst>
              <a:ext uri="{FF2B5EF4-FFF2-40B4-BE49-F238E27FC236}">
                <a16:creationId xmlns:a16="http://schemas.microsoft.com/office/drawing/2014/main" id="{636EF133-3D85-DB42-8E2B-ABA6A392041E}"/>
              </a:ext>
            </a:extLst>
          </p:cNvPr>
          <p:cNvCxnSpPr/>
          <p:nvPr/>
        </p:nvCxnSpPr>
        <p:spPr>
          <a:xfrm flipV="1">
            <a:off x="1301309" y="3292971"/>
            <a:ext cx="0" cy="1224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1 61">
            <a:extLst>
              <a:ext uri="{FF2B5EF4-FFF2-40B4-BE49-F238E27FC236}">
                <a16:creationId xmlns:a16="http://schemas.microsoft.com/office/drawing/2014/main" id="{8E87723A-779C-954E-8D36-CF3C3926490D}"/>
              </a:ext>
            </a:extLst>
          </p:cNvPr>
          <p:cNvCxnSpPr>
            <a:cxnSpLocks/>
          </p:cNvCxnSpPr>
          <p:nvPr/>
        </p:nvCxnSpPr>
        <p:spPr>
          <a:xfrm>
            <a:off x="1301989" y="3294109"/>
            <a:ext cx="108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1 62">
            <a:extLst>
              <a:ext uri="{FF2B5EF4-FFF2-40B4-BE49-F238E27FC236}">
                <a16:creationId xmlns:a16="http://schemas.microsoft.com/office/drawing/2014/main" id="{950057DB-53A3-B14F-9523-270BFB60C38D}"/>
              </a:ext>
            </a:extLst>
          </p:cNvPr>
          <p:cNvCxnSpPr/>
          <p:nvPr/>
        </p:nvCxnSpPr>
        <p:spPr>
          <a:xfrm flipV="1">
            <a:off x="1409989" y="3294109"/>
            <a:ext cx="0" cy="720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sellaDiTesto 63">
            <a:extLst>
              <a:ext uri="{FF2B5EF4-FFF2-40B4-BE49-F238E27FC236}">
                <a16:creationId xmlns:a16="http://schemas.microsoft.com/office/drawing/2014/main" id="{DF2E2A39-6F74-6646-A23D-B8DBF5846FA4}"/>
              </a:ext>
            </a:extLst>
          </p:cNvPr>
          <p:cNvSpPr txBox="1"/>
          <p:nvPr/>
        </p:nvSpPr>
        <p:spPr>
          <a:xfrm>
            <a:off x="1190018" y="3063910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>
                <a:latin typeface="Times" pitchFamily="2" charset="0"/>
              </a:rPr>
              <a:t>*</a:t>
            </a:r>
          </a:p>
        </p:txBody>
      </p:sp>
      <p:sp>
        <p:nvSpPr>
          <p:cNvPr id="36" name="CasellaDiTesto 64">
            <a:extLst>
              <a:ext uri="{FF2B5EF4-FFF2-40B4-BE49-F238E27FC236}">
                <a16:creationId xmlns:a16="http://schemas.microsoft.com/office/drawing/2014/main" id="{A133F40E-1AC6-674E-9003-56DD23186E5D}"/>
              </a:ext>
            </a:extLst>
          </p:cNvPr>
          <p:cNvSpPr txBox="1"/>
          <p:nvPr/>
        </p:nvSpPr>
        <p:spPr>
          <a:xfrm>
            <a:off x="1211744" y="3156019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>
                <a:latin typeface="Times" pitchFamily="2" charset="0"/>
              </a:rPr>
              <a:t>*</a:t>
            </a:r>
          </a:p>
        </p:txBody>
      </p:sp>
      <p:cxnSp>
        <p:nvCxnSpPr>
          <p:cNvPr id="37" name="Connettore 1 65">
            <a:extLst>
              <a:ext uri="{FF2B5EF4-FFF2-40B4-BE49-F238E27FC236}">
                <a16:creationId xmlns:a16="http://schemas.microsoft.com/office/drawing/2014/main" id="{432B6C4F-6F9F-BE4B-80D7-8AEB0B4824EB}"/>
              </a:ext>
            </a:extLst>
          </p:cNvPr>
          <p:cNvCxnSpPr/>
          <p:nvPr/>
        </p:nvCxnSpPr>
        <p:spPr>
          <a:xfrm flipV="1">
            <a:off x="1649467" y="3194059"/>
            <a:ext cx="0" cy="792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1 66">
            <a:extLst>
              <a:ext uri="{FF2B5EF4-FFF2-40B4-BE49-F238E27FC236}">
                <a16:creationId xmlns:a16="http://schemas.microsoft.com/office/drawing/2014/main" id="{D97AB198-BAE4-384C-8FC2-1220C276BBCD}"/>
              </a:ext>
            </a:extLst>
          </p:cNvPr>
          <p:cNvCxnSpPr>
            <a:cxnSpLocks/>
          </p:cNvCxnSpPr>
          <p:nvPr/>
        </p:nvCxnSpPr>
        <p:spPr>
          <a:xfrm>
            <a:off x="1541467" y="3194059"/>
            <a:ext cx="108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1 67">
            <a:extLst>
              <a:ext uri="{FF2B5EF4-FFF2-40B4-BE49-F238E27FC236}">
                <a16:creationId xmlns:a16="http://schemas.microsoft.com/office/drawing/2014/main" id="{664ED70C-7539-FD40-901B-4C294B40222D}"/>
              </a:ext>
            </a:extLst>
          </p:cNvPr>
          <p:cNvCxnSpPr/>
          <p:nvPr/>
        </p:nvCxnSpPr>
        <p:spPr>
          <a:xfrm flipV="1">
            <a:off x="1541467" y="3197694"/>
            <a:ext cx="0" cy="1656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1 68">
            <a:extLst>
              <a:ext uri="{FF2B5EF4-FFF2-40B4-BE49-F238E27FC236}">
                <a16:creationId xmlns:a16="http://schemas.microsoft.com/office/drawing/2014/main" id="{FF07E07A-A136-614B-B447-1B7690955FBC}"/>
              </a:ext>
            </a:extLst>
          </p:cNvPr>
          <p:cNvCxnSpPr/>
          <p:nvPr/>
        </p:nvCxnSpPr>
        <p:spPr>
          <a:xfrm flipV="1">
            <a:off x="1704145" y="3287065"/>
            <a:ext cx="0" cy="684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1 69">
            <a:extLst>
              <a:ext uri="{FF2B5EF4-FFF2-40B4-BE49-F238E27FC236}">
                <a16:creationId xmlns:a16="http://schemas.microsoft.com/office/drawing/2014/main" id="{B939C53D-B82E-9C4D-A845-F2B020837386}"/>
              </a:ext>
            </a:extLst>
          </p:cNvPr>
          <p:cNvCxnSpPr>
            <a:cxnSpLocks/>
          </p:cNvCxnSpPr>
          <p:nvPr/>
        </p:nvCxnSpPr>
        <p:spPr>
          <a:xfrm>
            <a:off x="1596145" y="3287065"/>
            <a:ext cx="108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1 70">
            <a:extLst>
              <a:ext uri="{FF2B5EF4-FFF2-40B4-BE49-F238E27FC236}">
                <a16:creationId xmlns:a16="http://schemas.microsoft.com/office/drawing/2014/main" id="{BA9C686D-7DCF-FA43-A785-017554693847}"/>
              </a:ext>
            </a:extLst>
          </p:cNvPr>
          <p:cNvCxnSpPr/>
          <p:nvPr/>
        </p:nvCxnSpPr>
        <p:spPr>
          <a:xfrm flipV="1">
            <a:off x="1596145" y="3290700"/>
            <a:ext cx="0" cy="1404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CasellaDiTesto 71">
            <a:extLst>
              <a:ext uri="{FF2B5EF4-FFF2-40B4-BE49-F238E27FC236}">
                <a16:creationId xmlns:a16="http://schemas.microsoft.com/office/drawing/2014/main" id="{699AA62A-EE83-114B-8B6D-46ECE6CF49EA}"/>
              </a:ext>
            </a:extLst>
          </p:cNvPr>
          <p:cNvSpPr txBox="1"/>
          <p:nvPr/>
        </p:nvSpPr>
        <p:spPr>
          <a:xfrm>
            <a:off x="1479008" y="3069674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>
                <a:latin typeface="Times" pitchFamily="2" charset="0"/>
              </a:rPr>
              <a:t>*</a:t>
            </a:r>
          </a:p>
        </p:txBody>
      </p:sp>
      <p:sp>
        <p:nvSpPr>
          <p:cNvPr id="44" name="CasellaDiTesto 72">
            <a:extLst>
              <a:ext uri="{FF2B5EF4-FFF2-40B4-BE49-F238E27FC236}">
                <a16:creationId xmlns:a16="http://schemas.microsoft.com/office/drawing/2014/main" id="{6A7E7E70-0A2D-A343-AEA1-143766523BE2}"/>
              </a:ext>
            </a:extLst>
          </p:cNvPr>
          <p:cNvSpPr txBox="1"/>
          <p:nvPr/>
        </p:nvSpPr>
        <p:spPr>
          <a:xfrm>
            <a:off x="1501331" y="3157599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>
                <a:latin typeface="Times" pitchFamily="2" charset="0"/>
              </a:rPr>
              <a:t>*</a:t>
            </a:r>
          </a:p>
        </p:txBody>
      </p:sp>
      <p:cxnSp>
        <p:nvCxnSpPr>
          <p:cNvPr id="45" name="Connettore 1 73">
            <a:extLst>
              <a:ext uri="{FF2B5EF4-FFF2-40B4-BE49-F238E27FC236}">
                <a16:creationId xmlns:a16="http://schemas.microsoft.com/office/drawing/2014/main" id="{697D4252-382B-9140-B670-12D290C53DDB}"/>
              </a:ext>
            </a:extLst>
          </p:cNvPr>
          <p:cNvCxnSpPr/>
          <p:nvPr/>
        </p:nvCxnSpPr>
        <p:spPr>
          <a:xfrm flipV="1">
            <a:off x="1948450" y="3193366"/>
            <a:ext cx="0" cy="828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ttore 1 74">
            <a:extLst>
              <a:ext uri="{FF2B5EF4-FFF2-40B4-BE49-F238E27FC236}">
                <a16:creationId xmlns:a16="http://schemas.microsoft.com/office/drawing/2014/main" id="{709AF29D-65CD-7E4B-BC90-9CF651A4A14D}"/>
              </a:ext>
            </a:extLst>
          </p:cNvPr>
          <p:cNvCxnSpPr>
            <a:cxnSpLocks/>
          </p:cNvCxnSpPr>
          <p:nvPr/>
        </p:nvCxnSpPr>
        <p:spPr>
          <a:xfrm>
            <a:off x="1840450" y="3193366"/>
            <a:ext cx="108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ttore 1 75">
            <a:extLst>
              <a:ext uri="{FF2B5EF4-FFF2-40B4-BE49-F238E27FC236}">
                <a16:creationId xmlns:a16="http://schemas.microsoft.com/office/drawing/2014/main" id="{69422833-3A09-B740-9093-66A8FB74C071}"/>
              </a:ext>
            </a:extLst>
          </p:cNvPr>
          <p:cNvCxnSpPr/>
          <p:nvPr/>
        </p:nvCxnSpPr>
        <p:spPr>
          <a:xfrm flipV="1">
            <a:off x="1840450" y="3197001"/>
            <a:ext cx="0" cy="864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ttore 1 76">
            <a:extLst>
              <a:ext uri="{FF2B5EF4-FFF2-40B4-BE49-F238E27FC236}">
                <a16:creationId xmlns:a16="http://schemas.microsoft.com/office/drawing/2014/main" id="{0B9B5972-0927-F548-98FD-077D56D3492E}"/>
              </a:ext>
            </a:extLst>
          </p:cNvPr>
          <p:cNvCxnSpPr/>
          <p:nvPr/>
        </p:nvCxnSpPr>
        <p:spPr>
          <a:xfrm flipV="1">
            <a:off x="2003128" y="3279940"/>
            <a:ext cx="0" cy="720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ttore 1 77">
            <a:extLst>
              <a:ext uri="{FF2B5EF4-FFF2-40B4-BE49-F238E27FC236}">
                <a16:creationId xmlns:a16="http://schemas.microsoft.com/office/drawing/2014/main" id="{D12A621D-9A41-DD47-9466-084BAFEB58BA}"/>
              </a:ext>
            </a:extLst>
          </p:cNvPr>
          <p:cNvCxnSpPr>
            <a:cxnSpLocks/>
          </p:cNvCxnSpPr>
          <p:nvPr/>
        </p:nvCxnSpPr>
        <p:spPr>
          <a:xfrm>
            <a:off x="1895128" y="3279940"/>
            <a:ext cx="108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ttore 1 78">
            <a:extLst>
              <a:ext uri="{FF2B5EF4-FFF2-40B4-BE49-F238E27FC236}">
                <a16:creationId xmlns:a16="http://schemas.microsoft.com/office/drawing/2014/main" id="{5EF6524F-E376-5D48-853C-D4E32EF90F38}"/>
              </a:ext>
            </a:extLst>
          </p:cNvPr>
          <p:cNvCxnSpPr/>
          <p:nvPr/>
        </p:nvCxnSpPr>
        <p:spPr>
          <a:xfrm flipV="1">
            <a:off x="1895128" y="3283575"/>
            <a:ext cx="0" cy="972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ttore 1 81">
            <a:extLst>
              <a:ext uri="{FF2B5EF4-FFF2-40B4-BE49-F238E27FC236}">
                <a16:creationId xmlns:a16="http://schemas.microsoft.com/office/drawing/2014/main" id="{0744770D-34F4-044C-947A-783627C83971}"/>
              </a:ext>
            </a:extLst>
          </p:cNvPr>
          <p:cNvCxnSpPr/>
          <p:nvPr/>
        </p:nvCxnSpPr>
        <p:spPr>
          <a:xfrm flipV="1">
            <a:off x="2243943" y="3190424"/>
            <a:ext cx="0" cy="828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ttore 1 82">
            <a:extLst>
              <a:ext uri="{FF2B5EF4-FFF2-40B4-BE49-F238E27FC236}">
                <a16:creationId xmlns:a16="http://schemas.microsoft.com/office/drawing/2014/main" id="{DAD0DFBF-D57A-6048-9DFF-2D7119236C29}"/>
              </a:ext>
            </a:extLst>
          </p:cNvPr>
          <p:cNvCxnSpPr>
            <a:cxnSpLocks/>
          </p:cNvCxnSpPr>
          <p:nvPr/>
        </p:nvCxnSpPr>
        <p:spPr>
          <a:xfrm>
            <a:off x="2135943" y="3190424"/>
            <a:ext cx="108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ttore 1 83">
            <a:extLst>
              <a:ext uri="{FF2B5EF4-FFF2-40B4-BE49-F238E27FC236}">
                <a16:creationId xmlns:a16="http://schemas.microsoft.com/office/drawing/2014/main" id="{9120483D-C586-CF48-8222-FFEC6242368F}"/>
              </a:ext>
            </a:extLst>
          </p:cNvPr>
          <p:cNvCxnSpPr/>
          <p:nvPr/>
        </p:nvCxnSpPr>
        <p:spPr>
          <a:xfrm flipV="1">
            <a:off x="2135943" y="3194059"/>
            <a:ext cx="0" cy="864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ttore 1 84">
            <a:extLst>
              <a:ext uri="{FF2B5EF4-FFF2-40B4-BE49-F238E27FC236}">
                <a16:creationId xmlns:a16="http://schemas.microsoft.com/office/drawing/2014/main" id="{1414A9A1-47AF-8A41-B12E-2545B1E4BD67}"/>
              </a:ext>
            </a:extLst>
          </p:cNvPr>
          <p:cNvCxnSpPr/>
          <p:nvPr/>
        </p:nvCxnSpPr>
        <p:spPr>
          <a:xfrm flipV="1">
            <a:off x="2298621" y="3273024"/>
            <a:ext cx="0" cy="936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ttore 1 85">
            <a:extLst>
              <a:ext uri="{FF2B5EF4-FFF2-40B4-BE49-F238E27FC236}">
                <a16:creationId xmlns:a16="http://schemas.microsoft.com/office/drawing/2014/main" id="{7F939E92-353B-8A46-A2D4-DC34FD2B41F3}"/>
              </a:ext>
            </a:extLst>
          </p:cNvPr>
          <p:cNvCxnSpPr>
            <a:cxnSpLocks/>
          </p:cNvCxnSpPr>
          <p:nvPr/>
        </p:nvCxnSpPr>
        <p:spPr>
          <a:xfrm>
            <a:off x="2190621" y="3273024"/>
            <a:ext cx="108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ttore 1 86">
            <a:extLst>
              <a:ext uri="{FF2B5EF4-FFF2-40B4-BE49-F238E27FC236}">
                <a16:creationId xmlns:a16="http://schemas.microsoft.com/office/drawing/2014/main" id="{13102BE1-3D89-BB40-8387-65D23BA40ADC}"/>
              </a:ext>
            </a:extLst>
          </p:cNvPr>
          <p:cNvCxnSpPr/>
          <p:nvPr/>
        </p:nvCxnSpPr>
        <p:spPr>
          <a:xfrm flipV="1">
            <a:off x="2190621" y="3276659"/>
            <a:ext cx="0" cy="864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ttore 1 89">
            <a:extLst>
              <a:ext uri="{FF2B5EF4-FFF2-40B4-BE49-F238E27FC236}">
                <a16:creationId xmlns:a16="http://schemas.microsoft.com/office/drawing/2014/main" id="{49778D1A-5A41-CA4D-99D1-825B745C0801}"/>
              </a:ext>
            </a:extLst>
          </p:cNvPr>
          <p:cNvCxnSpPr/>
          <p:nvPr/>
        </p:nvCxnSpPr>
        <p:spPr>
          <a:xfrm flipV="1">
            <a:off x="2532455" y="3187777"/>
            <a:ext cx="0" cy="1116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ttore 1 90">
            <a:extLst>
              <a:ext uri="{FF2B5EF4-FFF2-40B4-BE49-F238E27FC236}">
                <a16:creationId xmlns:a16="http://schemas.microsoft.com/office/drawing/2014/main" id="{36ECDFE7-3901-3E48-B6C4-053A22F76955}"/>
              </a:ext>
            </a:extLst>
          </p:cNvPr>
          <p:cNvCxnSpPr>
            <a:cxnSpLocks/>
          </p:cNvCxnSpPr>
          <p:nvPr/>
        </p:nvCxnSpPr>
        <p:spPr>
          <a:xfrm>
            <a:off x="2424455" y="3187777"/>
            <a:ext cx="108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ttore 1 91">
            <a:extLst>
              <a:ext uri="{FF2B5EF4-FFF2-40B4-BE49-F238E27FC236}">
                <a16:creationId xmlns:a16="http://schemas.microsoft.com/office/drawing/2014/main" id="{6B64C32F-8191-3147-AF7E-10402962D90A}"/>
              </a:ext>
            </a:extLst>
          </p:cNvPr>
          <p:cNvCxnSpPr/>
          <p:nvPr/>
        </p:nvCxnSpPr>
        <p:spPr>
          <a:xfrm flipV="1">
            <a:off x="2424455" y="3191412"/>
            <a:ext cx="0" cy="1044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ttore 1 92">
            <a:extLst>
              <a:ext uri="{FF2B5EF4-FFF2-40B4-BE49-F238E27FC236}">
                <a16:creationId xmlns:a16="http://schemas.microsoft.com/office/drawing/2014/main" id="{CD115FCB-03EF-4043-A266-C8AFC777CDDD}"/>
              </a:ext>
            </a:extLst>
          </p:cNvPr>
          <p:cNvCxnSpPr/>
          <p:nvPr/>
        </p:nvCxnSpPr>
        <p:spPr>
          <a:xfrm flipV="1">
            <a:off x="2590624" y="3266044"/>
            <a:ext cx="0" cy="1116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ttore 1 93">
            <a:extLst>
              <a:ext uri="{FF2B5EF4-FFF2-40B4-BE49-F238E27FC236}">
                <a16:creationId xmlns:a16="http://schemas.microsoft.com/office/drawing/2014/main" id="{74CA6865-BE8E-7E4A-9805-5E0100F4C3BD}"/>
              </a:ext>
            </a:extLst>
          </p:cNvPr>
          <p:cNvCxnSpPr>
            <a:cxnSpLocks/>
          </p:cNvCxnSpPr>
          <p:nvPr/>
        </p:nvCxnSpPr>
        <p:spPr>
          <a:xfrm>
            <a:off x="2482624" y="3266044"/>
            <a:ext cx="108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ttore 1 94">
            <a:extLst>
              <a:ext uri="{FF2B5EF4-FFF2-40B4-BE49-F238E27FC236}">
                <a16:creationId xmlns:a16="http://schemas.microsoft.com/office/drawing/2014/main" id="{A0D18165-F564-7246-8877-D83760918CC9}"/>
              </a:ext>
            </a:extLst>
          </p:cNvPr>
          <p:cNvCxnSpPr/>
          <p:nvPr/>
        </p:nvCxnSpPr>
        <p:spPr>
          <a:xfrm flipV="1">
            <a:off x="2482624" y="3269679"/>
            <a:ext cx="0" cy="1188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ttore 1 97">
            <a:extLst>
              <a:ext uri="{FF2B5EF4-FFF2-40B4-BE49-F238E27FC236}">
                <a16:creationId xmlns:a16="http://schemas.microsoft.com/office/drawing/2014/main" id="{D6D609A9-A4D9-E143-9ED3-6A629E4BB881}"/>
              </a:ext>
            </a:extLst>
          </p:cNvPr>
          <p:cNvCxnSpPr/>
          <p:nvPr/>
        </p:nvCxnSpPr>
        <p:spPr>
          <a:xfrm flipV="1">
            <a:off x="2834928" y="3187777"/>
            <a:ext cx="0" cy="468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ttore 1 98">
            <a:extLst>
              <a:ext uri="{FF2B5EF4-FFF2-40B4-BE49-F238E27FC236}">
                <a16:creationId xmlns:a16="http://schemas.microsoft.com/office/drawing/2014/main" id="{AB6BCD3D-0FE2-D14B-BABF-1D47E22B6186}"/>
              </a:ext>
            </a:extLst>
          </p:cNvPr>
          <p:cNvCxnSpPr>
            <a:cxnSpLocks/>
          </p:cNvCxnSpPr>
          <p:nvPr/>
        </p:nvCxnSpPr>
        <p:spPr>
          <a:xfrm>
            <a:off x="2726928" y="3187777"/>
            <a:ext cx="108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ttore 1 99">
            <a:extLst>
              <a:ext uri="{FF2B5EF4-FFF2-40B4-BE49-F238E27FC236}">
                <a16:creationId xmlns:a16="http://schemas.microsoft.com/office/drawing/2014/main" id="{10E4BF7C-0412-7649-B47D-362BDA530DA6}"/>
              </a:ext>
            </a:extLst>
          </p:cNvPr>
          <p:cNvCxnSpPr/>
          <p:nvPr/>
        </p:nvCxnSpPr>
        <p:spPr>
          <a:xfrm flipV="1">
            <a:off x="2726928" y="3191412"/>
            <a:ext cx="0" cy="900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ttore 1 100">
            <a:extLst>
              <a:ext uri="{FF2B5EF4-FFF2-40B4-BE49-F238E27FC236}">
                <a16:creationId xmlns:a16="http://schemas.microsoft.com/office/drawing/2014/main" id="{B9D6E536-1883-344E-A0A9-35034067DF46}"/>
              </a:ext>
            </a:extLst>
          </p:cNvPr>
          <p:cNvCxnSpPr/>
          <p:nvPr/>
        </p:nvCxnSpPr>
        <p:spPr>
          <a:xfrm flipV="1">
            <a:off x="2889607" y="3265835"/>
            <a:ext cx="0" cy="684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ttore 1 101">
            <a:extLst>
              <a:ext uri="{FF2B5EF4-FFF2-40B4-BE49-F238E27FC236}">
                <a16:creationId xmlns:a16="http://schemas.microsoft.com/office/drawing/2014/main" id="{966C6DBC-8838-804B-A94F-6A6B71C1099B}"/>
              </a:ext>
            </a:extLst>
          </p:cNvPr>
          <p:cNvCxnSpPr>
            <a:cxnSpLocks/>
          </p:cNvCxnSpPr>
          <p:nvPr/>
        </p:nvCxnSpPr>
        <p:spPr>
          <a:xfrm>
            <a:off x="2781607" y="3265835"/>
            <a:ext cx="108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ttore 1 102">
            <a:extLst>
              <a:ext uri="{FF2B5EF4-FFF2-40B4-BE49-F238E27FC236}">
                <a16:creationId xmlns:a16="http://schemas.microsoft.com/office/drawing/2014/main" id="{03DEEA4E-930F-8640-99FE-A7CFFF4E5758}"/>
              </a:ext>
            </a:extLst>
          </p:cNvPr>
          <p:cNvCxnSpPr/>
          <p:nvPr/>
        </p:nvCxnSpPr>
        <p:spPr>
          <a:xfrm flipV="1">
            <a:off x="2781607" y="3269470"/>
            <a:ext cx="0" cy="540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ttore 1 109">
            <a:extLst>
              <a:ext uri="{FF2B5EF4-FFF2-40B4-BE49-F238E27FC236}">
                <a16:creationId xmlns:a16="http://schemas.microsoft.com/office/drawing/2014/main" id="{D5828688-903F-894F-B9F8-CD18333584CC}"/>
              </a:ext>
            </a:extLst>
          </p:cNvPr>
          <p:cNvCxnSpPr/>
          <p:nvPr/>
        </p:nvCxnSpPr>
        <p:spPr>
          <a:xfrm flipV="1">
            <a:off x="3133911" y="3186556"/>
            <a:ext cx="0" cy="684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ttore 1 110">
            <a:extLst>
              <a:ext uri="{FF2B5EF4-FFF2-40B4-BE49-F238E27FC236}">
                <a16:creationId xmlns:a16="http://schemas.microsoft.com/office/drawing/2014/main" id="{1BD319C9-AF53-214D-9D55-9E8CB014A7F8}"/>
              </a:ext>
            </a:extLst>
          </p:cNvPr>
          <p:cNvCxnSpPr>
            <a:cxnSpLocks/>
          </p:cNvCxnSpPr>
          <p:nvPr/>
        </p:nvCxnSpPr>
        <p:spPr>
          <a:xfrm>
            <a:off x="3025911" y="3186556"/>
            <a:ext cx="108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ttore 1 111">
            <a:extLst>
              <a:ext uri="{FF2B5EF4-FFF2-40B4-BE49-F238E27FC236}">
                <a16:creationId xmlns:a16="http://schemas.microsoft.com/office/drawing/2014/main" id="{33B46C49-591E-1F4D-81C2-AE789FEA7B4E}"/>
              </a:ext>
            </a:extLst>
          </p:cNvPr>
          <p:cNvCxnSpPr/>
          <p:nvPr/>
        </p:nvCxnSpPr>
        <p:spPr>
          <a:xfrm flipV="1">
            <a:off x="3025911" y="3190191"/>
            <a:ext cx="0" cy="828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ttore 1 112">
            <a:extLst>
              <a:ext uri="{FF2B5EF4-FFF2-40B4-BE49-F238E27FC236}">
                <a16:creationId xmlns:a16="http://schemas.microsoft.com/office/drawing/2014/main" id="{733FD5CD-AF51-9444-BF69-2B1AEEE26889}"/>
              </a:ext>
            </a:extLst>
          </p:cNvPr>
          <p:cNvCxnSpPr/>
          <p:nvPr/>
        </p:nvCxnSpPr>
        <p:spPr>
          <a:xfrm flipV="1">
            <a:off x="3185101" y="3258855"/>
            <a:ext cx="0" cy="72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ttore 1 113">
            <a:extLst>
              <a:ext uri="{FF2B5EF4-FFF2-40B4-BE49-F238E27FC236}">
                <a16:creationId xmlns:a16="http://schemas.microsoft.com/office/drawing/2014/main" id="{FC555B3D-49E2-E240-A7E4-4A27DF1939E4}"/>
              </a:ext>
            </a:extLst>
          </p:cNvPr>
          <p:cNvCxnSpPr>
            <a:cxnSpLocks/>
          </p:cNvCxnSpPr>
          <p:nvPr/>
        </p:nvCxnSpPr>
        <p:spPr>
          <a:xfrm>
            <a:off x="3077101" y="3258855"/>
            <a:ext cx="108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ttore 1 114">
            <a:extLst>
              <a:ext uri="{FF2B5EF4-FFF2-40B4-BE49-F238E27FC236}">
                <a16:creationId xmlns:a16="http://schemas.microsoft.com/office/drawing/2014/main" id="{D8A8BD0E-76BD-1B41-80E0-C30BD69FD1F3}"/>
              </a:ext>
            </a:extLst>
          </p:cNvPr>
          <p:cNvCxnSpPr/>
          <p:nvPr/>
        </p:nvCxnSpPr>
        <p:spPr>
          <a:xfrm flipV="1">
            <a:off x="3077101" y="3262490"/>
            <a:ext cx="0" cy="1116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ttore 1 117">
            <a:extLst>
              <a:ext uri="{FF2B5EF4-FFF2-40B4-BE49-F238E27FC236}">
                <a16:creationId xmlns:a16="http://schemas.microsoft.com/office/drawing/2014/main" id="{E2745927-F075-7A4D-B552-9B7A8DA8F001}"/>
              </a:ext>
            </a:extLst>
          </p:cNvPr>
          <p:cNvCxnSpPr/>
          <p:nvPr/>
        </p:nvCxnSpPr>
        <p:spPr>
          <a:xfrm flipV="1">
            <a:off x="3425915" y="3186556"/>
            <a:ext cx="0" cy="936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ttore 1 118">
            <a:extLst>
              <a:ext uri="{FF2B5EF4-FFF2-40B4-BE49-F238E27FC236}">
                <a16:creationId xmlns:a16="http://schemas.microsoft.com/office/drawing/2014/main" id="{8D31E79C-8A20-3740-A29F-61552FE8889E}"/>
              </a:ext>
            </a:extLst>
          </p:cNvPr>
          <p:cNvCxnSpPr>
            <a:cxnSpLocks/>
          </p:cNvCxnSpPr>
          <p:nvPr/>
        </p:nvCxnSpPr>
        <p:spPr>
          <a:xfrm>
            <a:off x="3317915" y="3186556"/>
            <a:ext cx="108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ttore 1 119">
            <a:extLst>
              <a:ext uri="{FF2B5EF4-FFF2-40B4-BE49-F238E27FC236}">
                <a16:creationId xmlns:a16="http://schemas.microsoft.com/office/drawing/2014/main" id="{1DD2B173-78FC-9845-8C56-0108A1EA98EF}"/>
              </a:ext>
            </a:extLst>
          </p:cNvPr>
          <p:cNvCxnSpPr/>
          <p:nvPr/>
        </p:nvCxnSpPr>
        <p:spPr>
          <a:xfrm flipV="1">
            <a:off x="3317915" y="3190191"/>
            <a:ext cx="0" cy="540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ttore 1 124">
            <a:extLst>
              <a:ext uri="{FF2B5EF4-FFF2-40B4-BE49-F238E27FC236}">
                <a16:creationId xmlns:a16="http://schemas.microsoft.com/office/drawing/2014/main" id="{0A454CB2-C98B-B346-A896-00DE5406F074}"/>
              </a:ext>
            </a:extLst>
          </p:cNvPr>
          <p:cNvCxnSpPr/>
          <p:nvPr/>
        </p:nvCxnSpPr>
        <p:spPr>
          <a:xfrm flipV="1">
            <a:off x="3478267" y="3251875"/>
            <a:ext cx="0" cy="504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ttore 1 125">
            <a:extLst>
              <a:ext uri="{FF2B5EF4-FFF2-40B4-BE49-F238E27FC236}">
                <a16:creationId xmlns:a16="http://schemas.microsoft.com/office/drawing/2014/main" id="{E033A055-192E-5E4C-9ABD-E02532F8CDCF}"/>
              </a:ext>
            </a:extLst>
          </p:cNvPr>
          <p:cNvCxnSpPr>
            <a:cxnSpLocks/>
          </p:cNvCxnSpPr>
          <p:nvPr/>
        </p:nvCxnSpPr>
        <p:spPr>
          <a:xfrm>
            <a:off x="3370267" y="3251875"/>
            <a:ext cx="108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ttore 1 126">
            <a:extLst>
              <a:ext uri="{FF2B5EF4-FFF2-40B4-BE49-F238E27FC236}">
                <a16:creationId xmlns:a16="http://schemas.microsoft.com/office/drawing/2014/main" id="{DC59FEA5-7E3C-0E45-A805-ADAE46AEE021}"/>
              </a:ext>
            </a:extLst>
          </p:cNvPr>
          <p:cNvCxnSpPr/>
          <p:nvPr/>
        </p:nvCxnSpPr>
        <p:spPr>
          <a:xfrm flipV="1">
            <a:off x="3370267" y="3255510"/>
            <a:ext cx="0" cy="684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ttore 1 129">
            <a:extLst>
              <a:ext uri="{FF2B5EF4-FFF2-40B4-BE49-F238E27FC236}">
                <a16:creationId xmlns:a16="http://schemas.microsoft.com/office/drawing/2014/main" id="{418F72A1-0B6E-C646-B634-7E2649E52225}"/>
              </a:ext>
            </a:extLst>
          </p:cNvPr>
          <p:cNvCxnSpPr/>
          <p:nvPr/>
        </p:nvCxnSpPr>
        <p:spPr>
          <a:xfrm flipV="1">
            <a:off x="3714428" y="3186556"/>
            <a:ext cx="0" cy="1152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ttore 1 130">
            <a:extLst>
              <a:ext uri="{FF2B5EF4-FFF2-40B4-BE49-F238E27FC236}">
                <a16:creationId xmlns:a16="http://schemas.microsoft.com/office/drawing/2014/main" id="{1D886B95-450D-6748-8588-FE44FE4FD86F}"/>
              </a:ext>
            </a:extLst>
          </p:cNvPr>
          <p:cNvCxnSpPr>
            <a:cxnSpLocks/>
          </p:cNvCxnSpPr>
          <p:nvPr/>
        </p:nvCxnSpPr>
        <p:spPr>
          <a:xfrm>
            <a:off x="3606428" y="3186556"/>
            <a:ext cx="108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ttore 1 131">
            <a:extLst>
              <a:ext uri="{FF2B5EF4-FFF2-40B4-BE49-F238E27FC236}">
                <a16:creationId xmlns:a16="http://schemas.microsoft.com/office/drawing/2014/main" id="{F840720F-D17D-AD4C-BFEA-29C5231EB25A}"/>
              </a:ext>
            </a:extLst>
          </p:cNvPr>
          <p:cNvCxnSpPr/>
          <p:nvPr/>
        </p:nvCxnSpPr>
        <p:spPr>
          <a:xfrm flipV="1">
            <a:off x="3606428" y="3190191"/>
            <a:ext cx="0" cy="1044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ttore 1 132">
            <a:extLst>
              <a:ext uri="{FF2B5EF4-FFF2-40B4-BE49-F238E27FC236}">
                <a16:creationId xmlns:a16="http://schemas.microsoft.com/office/drawing/2014/main" id="{EB17C6DD-0A8E-A544-ADC4-1955EA487EDD}"/>
              </a:ext>
            </a:extLst>
          </p:cNvPr>
          <p:cNvCxnSpPr/>
          <p:nvPr/>
        </p:nvCxnSpPr>
        <p:spPr>
          <a:xfrm flipV="1">
            <a:off x="3773760" y="3244959"/>
            <a:ext cx="0" cy="1152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ttore 1 133">
            <a:extLst>
              <a:ext uri="{FF2B5EF4-FFF2-40B4-BE49-F238E27FC236}">
                <a16:creationId xmlns:a16="http://schemas.microsoft.com/office/drawing/2014/main" id="{104B980C-7D29-5541-B83B-CAE998AC5DA2}"/>
              </a:ext>
            </a:extLst>
          </p:cNvPr>
          <p:cNvCxnSpPr>
            <a:cxnSpLocks/>
          </p:cNvCxnSpPr>
          <p:nvPr/>
        </p:nvCxnSpPr>
        <p:spPr>
          <a:xfrm>
            <a:off x="3665760" y="3244959"/>
            <a:ext cx="108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ttore 1 134">
            <a:extLst>
              <a:ext uri="{FF2B5EF4-FFF2-40B4-BE49-F238E27FC236}">
                <a16:creationId xmlns:a16="http://schemas.microsoft.com/office/drawing/2014/main" id="{EA53394E-CB08-2B44-9E87-78855F8E3D13}"/>
              </a:ext>
            </a:extLst>
          </p:cNvPr>
          <p:cNvCxnSpPr/>
          <p:nvPr/>
        </p:nvCxnSpPr>
        <p:spPr>
          <a:xfrm flipV="1">
            <a:off x="3665760" y="3248594"/>
            <a:ext cx="0" cy="1008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nettore 1 137">
            <a:extLst>
              <a:ext uri="{FF2B5EF4-FFF2-40B4-BE49-F238E27FC236}">
                <a16:creationId xmlns:a16="http://schemas.microsoft.com/office/drawing/2014/main" id="{C4050E0F-63D0-464A-A2F3-5A1B78C8C2D9}"/>
              </a:ext>
            </a:extLst>
          </p:cNvPr>
          <p:cNvCxnSpPr/>
          <p:nvPr/>
        </p:nvCxnSpPr>
        <p:spPr>
          <a:xfrm flipV="1">
            <a:off x="4013411" y="3186365"/>
            <a:ext cx="0" cy="1296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ttore 1 138">
            <a:extLst>
              <a:ext uri="{FF2B5EF4-FFF2-40B4-BE49-F238E27FC236}">
                <a16:creationId xmlns:a16="http://schemas.microsoft.com/office/drawing/2014/main" id="{A070842F-D367-FF41-BE2A-88FFB8C82420}"/>
              </a:ext>
            </a:extLst>
          </p:cNvPr>
          <p:cNvCxnSpPr>
            <a:cxnSpLocks/>
          </p:cNvCxnSpPr>
          <p:nvPr/>
        </p:nvCxnSpPr>
        <p:spPr>
          <a:xfrm>
            <a:off x="3905411" y="3186365"/>
            <a:ext cx="108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ttore 1 139">
            <a:extLst>
              <a:ext uri="{FF2B5EF4-FFF2-40B4-BE49-F238E27FC236}">
                <a16:creationId xmlns:a16="http://schemas.microsoft.com/office/drawing/2014/main" id="{DEC6F8A0-415F-9D42-A98A-C5737895E9F3}"/>
              </a:ext>
            </a:extLst>
          </p:cNvPr>
          <p:cNvCxnSpPr/>
          <p:nvPr/>
        </p:nvCxnSpPr>
        <p:spPr>
          <a:xfrm flipV="1">
            <a:off x="3905411" y="3190000"/>
            <a:ext cx="0" cy="1260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ttore 1 144">
            <a:extLst>
              <a:ext uri="{FF2B5EF4-FFF2-40B4-BE49-F238E27FC236}">
                <a16:creationId xmlns:a16="http://schemas.microsoft.com/office/drawing/2014/main" id="{0041F243-2B79-6544-A140-F1D73FEDF5B8}"/>
              </a:ext>
            </a:extLst>
          </p:cNvPr>
          <p:cNvCxnSpPr/>
          <p:nvPr/>
        </p:nvCxnSpPr>
        <p:spPr>
          <a:xfrm flipV="1">
            <a:off x="4065763" y="3241469"/>
            <a:ext cx="0" cy="1224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onnettore 1 145">
            <a:extLst>
              <a:ext uri="{FF2B5EF4-FFF2-40B4-BE49-F238E27FC236}">
                <a16:creationId xmlns:a16="http://schemas.microsoft.com/office/drawing/2014/main" id="{3C9D3866-52DB-884A-9D3F-0DA11099BAE6}"/>
              </a:ext>
            </a:extLst>
          </p:cNvPr>
          <p:cNvCxnSpPr>
            <a:cxnSpLocks/>
          </p:cNvCxnSpPr>
          <p:nvPr/>
        </p:nvCxnSpPr>
        <p:spPr>
          <a:xfrm>
            <a:off x="3957763" y="3241469"/>
            <a:ext cx="108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nettore 1 146">
            <a:extLst>
              <a:ext uri="{FF2B5EF4-FFF2-40B4-BE49-F238E27FC236}">
                <a16:creationId xmlns:a16="http://schemas.microsoft.com/office/drawing/2014/main" id="{6C570041-C8DC-9F46-9A18-6EDF16730642}"/>
              </a:ext>
            </a:extLst>
          </p:cNvPr>
          <p:cNvCxnSpPr/>
          <p:nvPr/>
        </p:nvCxnSpPr>
        <p:spPr>
          <a:xfrm flipV="1">
            <a:off x="3957763" y="3245104"/>
            <a:ext cx="0" cy="1152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ttore 1 149">
            <a:extLst>
              <a:ext uri="{FF2B5EF4-FFF2-40B4-BE49-F238E27FC236}">
                <a16:creationId xmlns:a16="http://schemas.microsoft.com/office/drawing/2014/main" id="{E0422D95-FF15-1446-970A-6F8B6CF82E74}"/>
              </a:ext>
            </a:extLst>
          </p:cNvPr>
          <p:cNvCxnSpPr/>
          <p:nvPr/>
        </p:nvCxnSpPr>
        <p:spPr>
          <a:xfrm flipV="1">
            <a:off x="4312395" y="3186365"/>
            <a:ext cx="0" cy="1044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ttore 1 150">
            <a:extLst>
              <a:ext uri="{FF2B5EF4-FFF2-40B4-BE49-F238E27FC236}">
                <a16:creationId xmlns:a16="http://schemas.microsoft.com/office/drawing/2014/main" id="{C6074113-AE96-B14B-9203-63E41CFB8546}"/>
              </a:ext>
            </a:extLst>
          </p:cNvPr>
          <p:cNvCxnSpPr>
            <a:cxnSpLocks/>
          </p:cNvCxnSpPr>
          <p:nvPr/>
        </p:nvCxnSpPr>
        <p:spPr>
          <a:xfrm>
            <a:off x="4204395" y="3186365"/>
            <a:ext cx="108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onnettore 1 151">
            <a:extLst>
              <a:ext uri="{FF2B5EF4-FFF2-40B4-BE49-F238E27FC236}">
                <a16:creationId xmlns:a16="http://schemas.microsoft.com/office/drawing/2014/main" id="{F5CAF371-CAD7-7F4C-AE5B-7F252703ACAC}"/>
              </a:ext>
            </a:extLst>
          </p:cNvPr>
          <p:cNvCxnSpPr/>
          <p:nvPr/>
        </p:nvCxnSpPr>
        <p:spPr>
          <a:xfrm flipV="1">
            <a:off x="4204395" y="3190000"/>
            <a:ext cx="0" cy="1080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nettore 1 152">
            <a:extLst>
              <a:ext uri="{FF2B5EF4-FFF2-40B4-BE49-F238E27FC236}">
                <a16:creationId xmlns:a16="http://schemas.microsoft.com/office/drawing/2014/main" id="{594539F8-5FB3-7F4C-B4A1-366E81CCEB81}"/>
              </a:ext>
            </a:extLst>
          </p:cNvPr>
          <p:cNvCxnSpPr/>
          <p:nvPr/>
        </p:nvCxnSpPr>
        <p:spPr>
          <a:xfrm flipV="1">
            <a:off x="4366395" y="3238315"/>
            <a:ext cx="0" cy="36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onnettore 1 153">
            <a:extLst>
              <a:ext uri="{FF2B5EF4-FFF2-40B4-BE49-F238E27FC236}">
                <a16:creationId xmlns:a16="http://schemas.microsoft.com/office/drawing/2014/main" id="{95C68840-DAE5-424E-8DBD-517C7F4B2106}"/>
              </a:ext>
            </a:extLst>
          </p:cNvPr>
          <p:cNvCxnSpPr>
            <a:cxnSpLocks/>
          </p:cNvCxnSpPr>
          <p:nvPr/>
        </p:nvCxnSpPr>
        <p:spPr>
          <a:xfrm>
            <a:off x="4258395" y="3238315"/>
            <a:ext cx="108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ttore 1 154">
            <a:extLst>
              <a:ext uri="{FF2B5EF4-FFF2-40B4-BE49-F238E27FC236}">
                <a16:creationId xmlns:a16="http://schemas.microsoft.com/office/drawing/2014/main" id="{8805747A-BD4C-3348-9C86-49483D251B16}"/>
              </a:ext>
            </a:extLst>
          </p:cNvPr>
          <p:cNvCxnSpPr/>
          <p:nvPr/>
        </p:nvCxnSpPr>
        <p:spPr>
          <a:xfrm flipV="1">
            <a:off x="4258395" y="3241950"/>
            <a:ext cx="0" cy="1080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ttore 1 157">
            <a:extLst>
              <a:ext uri="{FF2B5EF4-FFF2-40B4-BE49-F238E27FC236}">
                <a16:creationId xmlns:a16="http://schemas.microsoft.com/office/drawing/2014/main" id="{93B0C34A-17B9-2B48-BE81-0D3C7F368555}"/>
              </a:ext>
            </a:extLst>
          </p:cNvPr>
          <p:cNvCxnSpPr/>
          <p:nvPr/>
        </p:nvCxnSpPr>
        <p:spPr>
          <a:xfrm flipV="1">
            <a:off x="4605560" y="3185104"/>
            <a:ext cx="0" cy="1224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ttore 1 158">
            <a:extLst>
              <a:ext uri="{FF2B5EF4-FFF2-40B4-BE49-F238E27FC236}">
                <a16:creationId xmlns:a16="http://schemas.microsoft.com/office/drawing/2014/main" id="{DCA175D3-1E5C-5546-B529-E42C836CD4B7}"/>
              </a:ext>
            </a:extLst>
          </p:cNvPr>
          <p:cNvCxnSpPr>
            <a:cxnSpLocks/>
          </p:cNvCxnSpPr>
          <p:nvPr/>
        </p:nvCxnSpPr>
        <p:spPr>
          <a:xfrm>
            <a:off x="4497560" y="3185104"/>
            <a:ext cx="108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ttore 1 159">
            <a:extLst>
              <a:ext uri="{FF2B5EF4-FFF2-40B4-BE49-F238E27FC236}">
                <a16:creationId xmlns:a16="http://schemas.microsoft.com/office/drawing/2014/main" id="{966F1311-CD14-8940-8BFE-55DF0DAA5B5A}"/>
              </a:ext>
            </a:extLst>
          </p:cNvPr>
          <p:cNvCxnSpPr/>
          <p:nvPr/>
        </p:nvCxnSpPr>
        <p:spPr>
          <a:xfrm flipV="1">
            <a:off x="4497560" y="3188739"/>
            <a:ext cx="0" cy="1260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nettore 1 160">
            <a:extLst>
              <a:ext uri="{FF2B5EF4-FFF2-40B4-BE49-F238E27FC236}">
                <a16:creationId xmlns:a16="http://schemas.microsoft.com/office/drawing/2014/main" id="{19E6A267-8F8C-594D-8B19-EEECB8496326}"/>
              </a:ext>
            </a:extLst>
          </p:cNvPr>
          <p:cNvCxnSpPr/>
          <p:nvPr/>
        </p:nvCxnSpPr>
        <p:spPr>
          <a:xfrm flipV="1">
            <a:off x="4658398" y="3254921"/>
            <a:ext cx="0" cy="1152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Connettore 1 161">
            <a:extLst>
              <a:ext uri="{FF2B5EF4-FFF2-40B4-BE49-F238E27FC236}">
                <a16:creationId xmlns:a16="http://schemas.microsoft.com/office/drawing/2014/main" id="{6886B3A8-65A4-0243-99AE-D73E56F64815}"/>
              </a:ext>
            </a:extLst>
          </p:cNvPr>
          <p:cNvCxnSpPr>
            <a:cxnSpLocks/>
          </p:cNvCxnSpPr>
          <p:nvPr/>
        </p:nvCxnSpPr>
        <p:spPr>
          <a:xfrm>
            <a:off x="4550398" y="3254921"/>
            <a:ext cx="108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Connettore 1 162">
            <a:extLst>
              <a:ext uri="{FF2B5EF4-FFF2-40B4-BE49-F238E27FC236}">
                <a16:creationId xmlns:a16="http://schemas.microsoft.com/office/drawing/2014/main" id="{9CC64CA0-C773-B947-B479-25236AD138AC}"/>
              </a:ext>
            </a:extLst>
          </p:cNvPr>
          <p:cNvCxnSpPr/>
          <p:nvPr/>
        </p:nvCxnSpPr>
        <p:spPr>
          <a:xfrm flipV="1">
            <a:off x="4550398" y="3258556"/>
            <a:ext cx="0" cy="1080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ttore 1 172">
            <a:extLst>
              <a:ext uri="{FF2B5EF4-FFF2-40B4-BE49-F238E27FC236}">
                <a16:creationId xmlns:a16="http://schemas.microsoft.com/office/drawing/2014/main" id="{3E81E43E-F7E9-E24E-B889-9373B989F277}"/>
              </a:ext>
            </a:extLst>
          </p:cNvPr>
          <p:cNvCxnSpPr/>
          <p:nvPr/>
        </p:nvCxnSpPr>
        <p:spPr>
          <a:xfrm flipV="1">
            <a:off x="4902217" y="3185104"/>
            <a:ext cx="0" cy="1260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Connettore 1 173">
            <a:extLst>
              <a:ext uri="{FF2B5EF4-FFF2-40B4-BE49-F238E27FC236}">
                <a16:creationId xmlns:a16="http://schemas.microsoft.com/office/drawing/2014/main" id="{9736ED88-FB0A-9845-9438-5FA807D7485D}"/>
              </a:ext>
            </a:extLst>
          </p:cNvPr>
          <p:cNvCxnSpPr>
            <a:cxnSpLocks/>
          </p:cNvCxnSpPr>
          <p:nvPr/>
        </p:nvCxnSpPr>
        <p:spPr>
          <a:xfrm>
            <a:off x="4794217" y="3185104"/>
            <a:ext cx="108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onnettore 1 174">
            <a:extLst>
              <a:ext uri="{FF2B5EF4-FFF2-40B4-BE49-F238E27FC236}">
                <a16:creationId xmlns:a16="http://schemas.microsoft.com/office/drawing/2014/main" id="{8FE2CF31-FA7F-EE4D-88AA-416035F7E23A}"/>
              </a:ext>
            </a:extLst>
          </p:cNvPr>
          <p:cNvCxnSpPr/>
          <p:nvPr/>
        </p:nvCxnSpPr>
        <p:spPr>
          <a:xfrm flipV="1">
            <a:off x="4794217" y="3188739"/>
            <a:ext cx="0" cy="1188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nettore 1 175">
            <a:extLst>
              <a:ext uri="{FF2B5EF4-FFF2-40B4-BE49-F238E27FC236}">
                <a16:creationId xmlns:a16="http://schemas.microsoft.com/office/drawing/2014/main" id="{2A4FA4DE-3F30-2641-8188-028F6F198EB2}"/>
              </a:ext>
            </a:extLst>
          </p:cNvPr>
          <p:cNvCxnSpPr/>
          <p:nvPr/>
        </p:nvCxnSpPr>
        <p:spPr>
          <a:xfrm flipV="1">
            <a:off x="4957381" y="3254921"/>
            <a:ext cx="0" cy="1044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Connettore 1 176">
            <a:extLst>
              <a:ext uri="{FF2B5EF4-FFF2-40B4-BE49-F238E27FC236}">
                <a16:creationId xmlns:a16="http://schemas.microsoft.com/office/drawing/2014/main" id="{EE26400C-1F43-044B-976D-8E8F3D1B6ED5}"/>
              </a:ext>
            </a:extLst>
          </p:cNvPr>
          <p:cNvCxnSpPr>
            <a:cxnSpLocks/>
          </p:cNvCxnSpPr>
          <p:nvPr/>
        </p:nvCxnSpPr>
        <p:spPr>
          <a:xfrm>
            <a:off x="4849381" y="3254921"/>
            <a:ext cx="108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Connettore 1 177">
            <a:extLst>
              <a:ext uri="{FF2B5EF4-FFF2-40B4-BE49-F238E27FC236}">
                <a16:creationId xmlns:a16="http://schemas.microsoft.com/office/drawing/2014/main" id="{8B39A142-11A8-714D-9A74-43F30995D8B2}"/>
              </a:ext>
            </a:extLst>
          </p:cNvPr>
          <p:cNvCxnSpPr/>
          <p:nvPr/>
        </p:nvCxnSpPr>
        <p:spPr>
          <a:xfrm flipV="1">
            <a:off x="4849381" y="3258556"/>
            <a:ext cx="0" cy="648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nettore 1 184">
            <a:extLst>
              <a:ext uri="{FF2B5EF4-FFF2-40B4-BE49-F238E27FC236}">
                <a16:creationId xmlns:a16="http://schemas.microsoft.com/office/drawing/2014/main" id="{A0D4BDA3-3EF8-AD49-B34C-EBEADFFD81BC}"/>
              </a:ext>
            </a:extLst>
          </p:cNvPr>
          <p:cNvCxnSpPr/>
          <p:nvPr/>
        </p:nvCxnSpPr>
        <p:spPr>
          <a:xfrm flipV="1">
            <a:off x="5194220" y="3181469"/>
            <a:ext cx="0" cy="1152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Connettore 1 185">
            <a:extLst>
              <a:ext uri="{FF2B5EF4-FFF2-40B4-BE49-F238E27FC236}">
                <a16:creationId xmlns:a16="http://schemas.microsoft.com/office/drawing/2014/main" id="{B0D13A24-1E41-CA44-AAC6-E47792F710FD}"/>
              </a:ext>
            </a:extLst>
          </p:cNvPr>
          <p:cNvCxnSpPr>
            <a:cxnSpLocks/>
          </p:cNvCxnSpPr>
          <p:nvPr/>
        </p:nvCxnSpPr>
        <p:spPr>
          <a:xfrm>
            <a:off x="5086220" y="3181469"/>
            <a:ext cx="108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Connettore 1 186">
            <a:extLst>
              <a:ext uri="{FF2B5EF4-FFF2-40B4-BE49-F238E27FC236}">
                <a16:creationId xmlns:a16="http://schemas.microsoft.com/office/drawing/2014/main" id="{6E7110CB-BBA2-B14A-A0D5-472FE2543C40}"/>
              </a:ext>
            </a:extLst>
          </p:cNvPr>
          <p:cNvCxnSpPr/>
          <p:nvPr/>
        </p:nvCxnSpPr>
        <p:spPr>
          <a:xfrm flipV="1">
            <a:off x="5086220" y="3185104"/>
            <a:ext cx="0" cy="576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ttore 1 187">
            <a:extLst>
              <a:ext uri="{FF2B5EF4-FFF2-40B4-BE49-F238E27FC236}">
                <a16:creationId xmlns:a16="http://schemas.microsoft.com/office/drawing/2014/main" id="{EF0F28E3-E93F-CE47-9D09-A3DF96F2AA6C}"/>
              </a:ext>
            </a:extLst>
          </p:cNvPr>
          <p:cNvCxnSpPr/>
          <p:nvPr/>
        </p:nvCxnSpPr>
        <p:spPr>
          <a:xfrm flipV="1">
            <a:off x="5245894" y="3254921"/>
            <a:ext cx="0" cy="252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nettore 1 188">
            <a:extLst>
              <a:ext uri="{FF2B5EF4-FFF2-40B4-BE49-F238E27FC236}">
                <a16:creationId xmlns:a16="http://schemas.microsoft.com/office/drawing/2014/main" id="{6AFC1BD7-0CBB-E54B-8234-11C6A051629F}"/>
              </a:ext>
            </a:extLst>
          </p:cNvPr>
          <p:cNvCxnSpPr>
            <a:cxnSpLocks/>
          </p:cNvCxnSpPr>
          <p:nvPr/>
        </p:nvCxnSpPr>
        <p:spPr>
          <a:xfrm>
            <a:off x="5137894" y="3254921"/>
            <a:ext cx="108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Connettore 1 189">
            <a:extLst>
              <a:ext uri="{FF2B5EF4-FFF2-40B4-BE49-F238E27FC236}">
                <a16:creationId xmlns:a16="http://schemas.microsoft.com/office/drawing/2014/main" id="{8FC67113-9AFA-C24F-95F0-CF700B88035E}"/>
              </a:ext>
            </a:extLst>
          </p:cNvPr>
          <p:cNvCxnSpPr/>
          <p:nvPr/>
        </p:nvCxnSpPr>
        <p:spPr>
          <a:xfrm flipV="1">
            <a:off x="5137894" y="3258556"/>
            <a:ext cx="0" cy="792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nettore 1 192">
            <a:extLst>
              <a:ext uri="{FF2B5EF4-FFF2-40B4-BE49-F238E27FC236}">
                <a16:creationId xmlns:a16="http://schemas.microsoft.com/office/drawing/2014/main" id="{6B861D52-21D4-9446-A4A0-248E591E2B85}"/>
              </a:ext>
            </a:extLst>
          </p:cNvPr>
          <p:cNvCxnSpPr/>
          <p:nvPr/>
        </p:nvCxnSpPr>
        <p:spPr>
          <a:xfrm flipV="1">
            <a:off x="5490876" y="3182921"/>
            <a:ext cx="0" cy="1152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onnettore 1 193">
            <a:extLst>
              <a:ext uri="{FF2B5EF4-FFF2-40B4-BE49-F238E27FC236}">
                <a16:creationId xmlns:a16="http://schemas.microsoft.com/office/drawing/2014/main" id="{DEB9086A-5236-E24D-B166-9B93CF5DEB90}"/>
              </a:ext>
            </a:extLst>
          </p:cNvPr>
          <p:cNvCxnSpPr>
            <a:cxnSpLocks/>
          </p:cNvCxnSpPr>
          <p:nvPr/>
        </p:nvCxnSpPr>
        <p:spPr>
          <a:xfrm>
            <a:off x="5382876" y="3182921"/>
            <a:ext cx="108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Connettore 1 194">
            <a:extLst>
              <a:ext uri="{FF2B5EF4-FFF2-40B4-BE49-F238E27FC236}">
                <a16:creationId xmlns:a16="http://schemas.microsoft.com/office/drawing/2014/main" id="{3A8B0D2A-988D-354D-AA4F-42A441D9DA44}"/>
              </a:ext>
            </a:extLst>
          </p:cNvPr>
          <p:cNvCxnSpPr/>
          <p:nvPr/>
        </p:nvCxnSpPr>
        <p:spPr>
          <a:xfrm flipV="1">
            <a:off x="5382876" y="3186556"/>
            <a:ext cx="0" cy="1080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Connettore 1 199">
            <a:extLst>
              <a:ext uri="{FF2B5EF4-FFF2-40B4-BE49-F238E27FC236}">
                <a16:creationId xmlns:a16="http://schemas.microsoft.com/office/drawing/2014/main" id="{E8474BF2-4FFB-754E-8742-F46254A46F8C}"/>
              </a:ext>
            </a:extLst>
          </p:cNvPr>
          <p:cNvCxnSpPr/>
          <p:nvPr/>
        </p:nvCxnSpPr>
        <p:spPr>
          <a:xfrm flipV="1">
            <a:off x="5541387" y="3262424"/>
            <a:ext cx="0" cy="1044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ttore 1 200">
            <a:extLst>
              <a:ext uri="{FF2B5EF4-FFF2-40B4-BE49-F238E27FC236}">
                <a16:creationId xmlns:a16="http://schemas.microsoft.com/office/drawing/2014/main" id="{3E6BE6E1-8006-244E-BAC7-8D39F8416DC0}"/>
              </a:ext>
            </a:extLst>
          </p:cNvPr>
          <p:cNvCxnSpPr>
            <a:cxnSpLocks/>
          </p:cNvCxnSpPr>
          <p:nvPr/>
        </p:nvCxnSpPr>
        <p:spPr>
          <a:xfrm>
            <a:off x="5433387" y="3262424"/>
            <a:ext cx="108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Connettore 1 201">
            <a:extLst>
              <a:ext uri="{FF2B5EF4-FFF2-40B4-BE49-F238E27FC236}">
                <a16:creationId xmlns:a16="http://schemas.microsoft.com/office/drawing/2014/main" id="{942D509B-C336-6243-832C-DC1D9DB2ACF0}"/>
              </a:ext>
            </a:extLst>
          </p:cNvPr>
          <p:cNvCxnSpPr/>
          <p:nvPr/>
        </p:nvCxnSpPr>
        <p:spPr>
          <a:xfrm flipV="1">
            <a:off x="5433387" y="3266059"/>
            <a:ext cx="0" cy="1116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Connettore 1 204">
            <a:extLst>
              <a:ext uri="{FF2B5EF4-FFF2-40B4-BE49-F238E27FC236}">
                <a16:creationId xmlns:a16="http://schemas.microsoft.com/office/drawing/2014/main" id="{D2E37F26-8386-EB45-AB7B-FB3B5991BA09}"/>
              </a:ext>
            </a:extLst>
          </p:cNvPr>
          <p:cNvCxnSpPr/>
          <p:nvPr/>
        </p:nvCxnSpPr>
        <p:spPr>
          <a:xfrm flipV="1">
            <a:off x="5789859" y="3184748"/>
            <a:ext cx="0" cy="468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Connettore 1 205">
            <a:extLst>
              <a:ext uri="{FF2B5EF4-FFF2-40B4-BE49-F238E27FC236}">
                <a16:creationId xmlns:a16="http://schemas.microsoft.com/office/drawing/2014/main" id="{D9633FB4-812E-C74E-A2DA-9D09278321BD}"/>
              </a:ext>
            </a:extLst>
          </p:cNvPr>
          <p:cNvCxnSpPr>
            <a:cxnSpLocks/>
          </p:cNvCxnSpPr>
          <p:nvPr/>
        </p:nvCxnSpPr>
        <p:spPr>
          <a:xfrm>
            <a:off x="5681859" y="3184748"/>
            <a:ext cx="108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Connettore 1 206">
            <a:extLst>
              <a:ext uri="{FF2B5EF4-FFF2-40B4-BE49-F238E27FC236}">
                <a16:creationId xmlns:a16="http://schemas.microsoft.com/office/drawing/2014/main" id="{01452AB4-A16F-5247-BEB4-9C3732460BE7}"/>
              </a:ext>
            </a:extLst>
          </p:cNvPr>
          <p:cNvCxnSpPr/>
          <p:nvPr/>
        </p:nvCxnSpPr>
        <p:spPr>
          <a:xfrm flipV="1">
            <a:off x="5681859" y="3188383"/>
            <a:ext cx="0" cy="828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onnettore 1 207">
            <a:extLst>
              <a:ext uri="{FF2B5EF4-FFF2-40B4-BE49-F238E27FC236}">
                <a16:creationId xmlns:a16="http://schemas.microsoft.com/office/drawing/2014/main" id="{BC1CA0CC-989D-5344-973F-4BA62EE0A1CA}"/>
              </a:ext>
            </a:extLst>
          </p:cNvPr>
          <p:cNvCxnSpPr/>
          <p:nvPr/>
        </p:nvCxnSpPr>
        <p:spPr>
          <a:xfrm flipV="1">
            <a:off x="5840371" y="3257104"/>
            <a:ext cx="0" cy="1044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Connettore 1 208">
            <a:extLst>
              <a:ext uri="{FF2B5EF4-FFF2-40B4-BE49-F238E27FC236}">
                <a16:creationId xmlns:a16="http://schemas.microsoft.com/office/drawing/2014/main" id="{4810924E-C41F-5F45-96F1-696ED792CF08}"/>
              </a:ext>
            </a:extLst>
          </p:cNvPr>
          <p:cNvCxnSpPr>
            <a:cxnSpLocks/>
          </p:cNvCxnSpPr>
          <p:nvPr/>
        </p:nvCxnSpPr>
        <p:spPr>
          <a:xfrm>
            <a:off x="5732371" y="3257104"/>
            <a:ext cx="108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nettore 1 209">
            <a:extLst>
              <a:ext uri="{FF2B5EF4-FFF2-40B4-BE49-F238E27FC236}">
                <a16:creationId xmlns:a16="http://schemas.microsoft.com/office/drawing/2014/main" id="{B9C5B369-94EA-4A47-B886-99F90C9B3542}"/>
              </a:ext>
            </a:extLst>
          </p:cNvPr>
          <p:cNvCxnSpPr/>
          <p:nvPr/>
        </p:nvCxnSpPr>
        <p:spPr>
          <a:xfrm flipV="1">
            <a:off x="5732371" y="3260739"/>
            <a:ext cx="0" cy="576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Connettore 1 212">
            <a:extLst>
              <a:ext uri="{FF2B5EF4-FFF2-40B4-BE49-F238E27FC236}">
                <a16:creationId xmlns:a16="http://schemas.microsoft.com/office/drawing/2014/main" id="{94459555-D9B4-CA41-853E-CBCE4E067262}"/>
              </a:ext>
            </a:extLst>
          </p:cNvPr>
          <p:cNvCxnSpPr/>
          <p:nvPr/>
        </p:nvCxnSpPr>
        <p:spPr>
          <a:xfrm flipV="1">
            <a:off x="6076045" y="3181680"/>
            <a:ext cx="0" cy="1260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Connettore 1 213">
            <a:extLst>
              <a:ext uri="{FF2B5EF4-FFF2-40B4-BE49-F238E27FC236}">
                <a16:creationId xmlns:a16="http://schemas.microsoft.com/office/drawing/2014/main" id="{77B9BAFC-978E-1C44-82FA-8D688A5F497D}"/>
              </a:ext>
            </a:extLst>
          </p:cNvPr>
          <p:cNvCxnSpPr>
            <a:cxnSpLocks/>
          </p:cNvCxnSpPr>
          <p:nvPr/>
        </p:nvCxnSpPr>
        <p:spPr>
          <a:xfrm>
            <a:off x="5968045" y="3181680"/>
            <a:ext cx="108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Connettore 1 214">
            <a:extLst>
              <a:ext uri="{FF2B5EF4-FFF2-40B4-BE49-F238E27FC236}">
                <a16:creationId xmlns:a16="http://schemas.microsoft.com/office/drawing/2014/main" id="{136D4E48-2522-044B-B072-68A0FD70E336}"/>
              </a:ext>
            </a:extLst>
          </p:cNvPr>
          <p:cNvCxnSpPr/>
          <p:nvPr/>
        </p:nvCxnSpPr>
        <p:spPr>
          <a:xfrm flipV="1">
            <a:off x="5968045" y="3185315"/>
            <a:ext cx="0" cy="1152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Connettore 1 215">
            <a:extLst>
              <a:ext uri="{FF2B5EF4-FFF2-40B4-BE49-F238E27FC236}">
                <a16:creationId xmlns:a16="http://schemas.microsoft.com/office/drawing/2014/main" id="{18ED8BF9-BDFB-D24C-AB09-6246138360DA}"/>
              </a:ext>
            </a:extLst>
          </p:cNvPr>
          <p:cNvCxnSpPr/>
          <p:nvPr/>
        </p:nvCxnSpPr>
        <p:spPr>
          <a:xfrm flipV="1">
            <a:off x="6135864" y="3263635"/>
            <a:ext cx="0" cy="1332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Connettore 1 216">
            <a:extLst>
              <a:ext uri="{FF2B5EF4-FFF2-40B4-BE49-F238E27FC236}">
                <a16:creationId xmlns:a16="http://schemas.microsoft.com/office/drawing/2014/main" id="{31C3A6D0-C012-BA45-9AED-377139E3B71D}"/>
              </a:ext>
            </a:extLst>
          </p:cNvPr>
          <p:cNvCxnSpPr>
            <a:cxnSpLocks/>
          </p:cNvCxnSpPr>
          <p:nvPr/>
        </p:nvCxnSpPr>
        <p:spPr>
          <a:xfrm>
            <a:off x="6027864" y="3263635"/>
            <a:ext cx="108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Connettore 1 217">
            <a:extLst>
              <a:ext uri="{FF2B5EF4-FFF2-40B4-BE49-F238E27FC236}">
                <a16:creationId xmlns:a16="http://schemas.microsoft.com/office/drawing/2014/main" id="{061B3E67-6F57-7A48-9C54-D7200167CD36}"/>
              </a:ext>
            </a:extLst>
          </p:cNvPr>
          <p:cNvCxnSpPr/>
          <p:nvPr/>
        </p:nvCxnSpPr>
        <p:spPr>
          <a:xfrm flipV="1">
            <a:off x="6027864" y="3267270"/>
            <a:ext cx="0" cy="1188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Connettore 1 220">
            <a:extLst>
              <a:ext uri="{FF2B5EF4-FFF2-40B4-BE49-F238E27FC236}">
                <a16:creationId xmlns:a16="http://schemas.microsoft.com/office/drawing/2014/main" id="{D2866AC5-94DF-6249-8A28-FB493F545A6E}"/>
              </a:ext>
            </a:extLst>
          </p:cNvPr>
          <p:cNvCxnSpPr/>
          <p:nvPr/>
        </p:nvCxnSpPr>
        <p:spPr>
          <a:xfrm flipV="1">
            <a:off x="6368048" y="3185104"/>
            <a:ext cx="0" cy="1296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Connettore 1 221">
            <a:extLst>
              <a:ext uri="{FF2B5EF4-FFF2-40B4-BE49-F238E27FC236}">
                <a16:creationId xmlns:a16="http://schemas.microsoft.com/office/drawing/2014/main" id="{26010DA2-5715-084B-9119-96F688D2FDCF}"/>
              </a:ext>
            </a:extLst>
          </p:cNvPr>
          <p:cNvCxnSpPr>
            <a:cxnSpLocks/>
          </p:cNvCxnSpPr>
          <p:nvPr/>
        </p:nvCxnSpPr>
        <p:spPr>
          <a:xfrm>
            <a:off x="6260048" y="3185104"/>
            <a:ext cx="108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Connettore 1 222">
            <a:extLst>
              <a:ext uri="{FF2B5EF4-FFF2-40B4-BE49-F238E27FC236}">
                <a16:creationId xmlns:a16="http://schemas.microsoft.com/office/drawing/2014/main" id="{3FD28413-C3B4-434D-81C9-16B1B8C08837}"/>
              </a:ext>
            </a:extLst>
          </p:cNvPr>
          <p:cNvCxnSpPr/>
          <p:nvPr/>
        </p:nvCxnSpPr>
        <p:spPr>
          <a:xfrm flipV="1">
            <a:off x="6260048" y="3188739"/>
            <a:ext cx="0" cy="1296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Connettore 1 226">
            <a:extLst>
              <a:ext uri="{FF2B5EF4-FFF2-40B4-BE49-F238E27FC236}">
                <a16:creationId xmlns:a16="http://schemas.microsoft.com/office/drawing/2014/main" id="{73F2BBAF-C5F2-3D4D-BA82-6E35DDCF4991}"/>
              </a:ext>
            </a:extLst>
          </p:cNvPr>
          <p:cNvCxnSpPr/>
          <p:nvPr/>
        </p:nvCxnSpPr>
        <p:spPr>
          <a:xfrm flipV="1">
            <a:off x="6429030" y="3263635"/>
            <a:ext cx="0" cy="1044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Connettore 1 227">
            <a:extLst>
              <a:ext uri="{FF2B5EF4-FFF2-40B4-BE49-F238E27FC236}">
                <a16:creationId xmlns:a16="http://schemas.microsoft.com/office/drawing/2014/main" id="{8F666BA3-DD23-C542-8934-609384D4E0B2}"/>
              </a:ext>
            </a:extLst>
          </p:cNvPr>
          <p:cNvCxnSpPr>
            <a:cxnSpLocks/>
          </p:cNvCxnSpPr>
          <p:nvPr/>
        </p:nvCxnSpPr>
        <p:spPr>
          <a:xfrm>
            <a:off x="6321030" y="3263635"/>
            <a:ext cx="108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Connettore 1 228">
            <a:extLst>
              <a:ext uri="{FF2B5EF4-FFF2-40B4-BE49-F238E27FC236}">
                <a16:creationId xmlns:a16="http://schemas.microsoft.com/office/drawing/2014/main" id="{21A09617-4165-4D43-B444-A2C72FF62F33}"/>
              </a:ext>
            </a:extLst>
          </p:cNvPr>
          <p:cNvCxnSpPr/>
          <p:nvPr/>
        </p:nvCxnSpPr>
        <p:spPr>
          <a:xfrm flipV="1">
            <a:off x="6321030" y="3267270"/>
            <a:ext cx="0" cy="1008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Connettore diritto 2">
            <a:extLst>
              <a:ext uri="{FF2B5EF4-FFF2-40B4-BE49-F238E27FC236}">
                <a16:creationId xmlns:a16="http://schemas.microsoft.com/office/drawing/2014/main" id="{86CBEFC6-1458-104C-8B80-9044D97FA68E}"/>
              </a:ext>
            </a:extLst>
          </p:cNvPr>
          <p:cNvCxnSpPr>
            <a:cxnSpLocks/>
          </p:cNvCxnSpPr>
          <p:nvPr/>
        </p:nvCxnSpPr>
        <p:spPr>
          <a:xfrm>
            <a:off x="1840450" y="3100297"/>
            <a:ext cx="4536134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CasellaDiTesto 180">
            <a:extLst>
              <a:ext uri="{FF2B5EF4-FFF2-40B4-BE49-F238E27FC236}">
                <a16:creationId xmlns:a16="http://schemas.microsoft.com/office/drawing/2014/main" id="{7A7C7BBC-7133-3A42-89F0-7B5D054BC67C}"/>
              </a:ext>
            </a:extLst>
          </p:cNvPr>
          <p:cNvSpPr txBox="1"/>
          <p:nvPr/>
        </p:nvSpPr>
        <p:spPr>
          <a:xfrm>
            <a:off x="3970498" y="2923456"/>
            <a:ext cx="2760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800" dirty="0">
                <a:latin typeface="Times" pitchFamily="2" charset="0"/>
              </a:rPr>
              <a:t>ns</a:t>
            </a:r>
          </a:p>
        </p:txBody>
      </p:sp>
      <p:sp>
        <p:nvSpPr>
          <p:cNvPr id="143" name="Rettangolo 8">
            <a:extLst>
              <a:ext uri="{FF2B5EF4-FFF2-40B4-BE49-F238E27FC236}">
                <a16:creationId xmlns:a16="http://schemas.microsoft.com/office/drawing/2014/main" id="{46361EFB-042B-BB44-A166-579302DE2776}"/>
              </a:ext>
            </a:extLst>
          </p:cNvPr>
          <p:cNvSpPr/>
          <p:nvPr/>
        </p:nvSpPr>
        <p:spPr>
          <a:xfrm>
            <a:off x="2487178" y="5940913"/>
            <a:ext cx="45719" cy="4571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44" name="CasellaDiTesto 13">
            <a:extLst>
              <a:ext uri="{FF2B5EF4-FFF2-40B4-BE49-F238E27FC236}">
                <a16:creationId xmlns:a16="http://schemas.microsoft.com/office/drawing/2014/main" id="{9895A943-7C4E-A141-8C6F-929C7F1464CA}"/>
              </a:ext>
            </a:extLst>
          </p:cNvPr>
          <p:cNvSpPr txBox="1"/>
          <p:nvPr/>
        </p:nvSpPr>
        <p:spPr>
          <a:xfrm>
            <a:off x="2500395" y="5832881"/>
            <a:ext cx="4411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latin typeface="Times" panose="02020603050405020304" pitchFamily="18" charset="0"/>
                <a:cs typeface="Times" panose="02020603050405020304" pitchFamily="18" charset="0"/>
              </a:rPr>
              <a:t>wt#1</a:t>
            </a:r>
          </a:p>
        </p:txBody>
      </p:sp>
      <p:sp>
        <p:nvSpPr>
          <p:cNvPr id="145" name="Rettangolo 181">
            <a:extLst>
              <a:ext uri="{FF2B5EF4-FFF2-40B4-BE49-F238E27FC236}">
                <a16:creationId xmlns:a16="http://schemas.microsoft.com/office/drawing/2014/main" id="{42EA07F4-EEDE-D849-AA18-9FFE9CE29164}"/>
              </a:ext>
            </a:extLst>
          </p:cNvPr>
          <p:cNvSpPr/>
          <p:nvPr/>
        </p:nvSpPr>
        <p:spPr>
          <a:xfrm>
            <a:off x="2918682" y="5940913"/>
            <a:ext cx="45719" cy="45719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46" name="CasellaDiTesto 182">
            <a:extLst>
              <a:ext uri="{FF2B5EF4-FFF2-40B4-BE49-F238E27FC236}">
                <a16:creationId xmlns:a16="http://schemas.microsoft.com/office/drawing/2014/main" id="{C34A9C61-2D51-BA43-AFAA-D9A29465A2EE}"/>
              </a:ext>
            </a:extLst>
          </p:cNvPr>
          <p:cNvSpPr txBox="1"/>
          <p:nvPr/>
        </p:nvSpPr>
        <p:spPr>
          <a:xfrm>
            <a:off x="2947445" y="5832881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00" dirty="0">
                <a:latin typeface="Times" panose="02020603050405020304" pitchFamily="18" charset="0"/>
                <a:cs typeface="Times" panose="02020603050405020304" pitchFamily="18" charset="0"/>
              </a:rPr>
              <a:t>wt#2</a:t>
            </a:r>
          </a:p>
        </p:txBody>
      </p:sp>
      <p:sp>
        <p:nvSpPr>
          <p:cNvPr id="147" name="Rettangolo 183">
            <a:extLst>
              <a:ext uri="{FF2B5EF4-FFF2-40B4-BE49-F238E27FC236}">
                <a16:creationId xmlns:a16="http://schemas.microsoft.com/office/drawing/2014/main" id="{1A3B8B47-1AA8-804D-9B42-A50B0E26AAD6}"/>
              </a:ext>
            </a:extLst>
          </p:cNvPr>
          <p:cNvSpPr/>
          <p:nvPr/>
        </p:nvSpPr>
        <p:spPr>
          <a:xfrm>
            <a:off x="3438155" y="5940913"/>
            <a:ext cx="45719" cy="4571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48" name="CasellaDiTesto 195">
            <a:extLst>
              <a:ext uri="{FF2B5EF4-FFF2-40B4-BE49-F238E27FC236}">
                <a16:creationId xmlns:a16="http://schemas.microsoft.com/office/drawing/2014/main" id="{95372556-9BE9-8D4A-B724-6F4B487B822E}"/>
              </a:ext>
            </a:extLst>
          </p:cNvPr>
          <p:cNvSpPr txBox="1"/>
          <p:nvPr/>
        </p:nvSpPr>
        <p:spPr>
          <a:xfrm>
            <a:off x="3446794" y="5832881"/>
            <a:ext cx="4988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00" dirty="0">
                <a:latin typeface="Times" panose="02020603050405020304" pitchFamily="18" charset="0"/>
                <a:cs typeface="Times" panose="02020603050405020304" pitchFamily="18" charset="0"/>
              </a:rPr>
              <a:t>KO#1</a:t>
            </a:r>
          </a:p>
        </p:txBody>
      </p:sp>
      <p:sp>
        <p:nvSpPr>
          <p:cNvPr id="149" name="Rettangolo 196">
            <a:extLst>
              <a:ext uri="{FF2B5EF4-FFF2-40B4-BE49-F238E27FC236}">
                <a16:creationId xmlns:a16="http://schemas.microsoft.com/office/drawing/2014/main" id="{BB9A4F4E-CAB3-0941-AF35-CF86F4A8C3F8}"/>
              </a:ext>
            </a:extLst>
          </p:cNvPr>
          <p:cNvSpPr/>
          <p:nvPr/>
        </p:nvSpPr>
        <p:spPr>
          <a:xfrm>
            <a:off x="3922790" y="5940913"/>
            <a:ext cx="45719" cy="45719"/>
          </a:xfrm>
          <a:prstGeom prst="rect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50" name="CasellaDiTesto 197">
            <a:extLst>
              <a:ext uri="{FF2B5EF4-FFF2-40B4-BE49-F238E27FC236}">
                <a16:creationId xmlns:a16="http://schemas.microsoft.com/office/drawing/2014/main" id="{EE6443CA-0F60-114A-B7C3-D9A1CB0091D1}"/>
              </a:ext>
            </a:extLst>
          </p:cNvPr>
          <p:cNvSpPr txBox="1"/>
          <p:nvPr/>
        </p:nvSpPr>
        <p:spPr>
          <a:xfrm>
            <a:off x="3935132" y="5832881"/>
            <a:ext cx="4988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00" dirty="0">
                <a:latin typeface="Times" panose="02020603050405020304" pitchFamily="18" charset="0"/>
                <a:cs typeface="Times" panose="02020603050405020304" pitchFamily="18" charset="0"/>
              </a:rPr>
              <a:t>KO#2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8A0E7B7-8C1C-A446-A460-6519B66A16B1}"/>
              </a:ext>
            </a:extLst>
          </p:cNvPr>
          <p:cNvSpPr txBox="1"/>
          <p:nvPr/>
        </p:nvSpPr>
        <p:spPr>
          <a:xfrm rot="16200000">
            <a:off x="-344774" y="4107294"/>
            <a:ext cx="12142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>
                <a:latin typeface="Times" pitchFamily="2" charset="0"/>
              </a:rPr>
              <a:t>Arbitrary units</a:t>
            </a:r>
          </a:p>
        </p:txBody>
      </p:sp>
      <p:pic>
        <p:nvPicPr>
          <p:cNvPr id="151" name="Immagine 4">
            <a:extLst>
              <a:ext uri="{FF2B5EF4-FFF2-40B4-BE49-F238E27FC236}">
                <a16:creationId xmlns:a16="http://schemas.microsoft.com/office/drawing/2014/main" id="{DB1AA1C2-2179-F0FA-49E7-5EA0947ACE6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8502"/>
          <a:stretch/>
        </p:blipFill>
        <p:spPr>
          <a:xfrm>
            <a:off x="1216518" y="1286829"/>
            <a:ext cx="1722707" cy="497001"/>
          </a:xfrm>
          <a:prstGeom prst="rect">
            <a:avLst/>
          </a:prstGeom>
        </p:spPr>
      </p:pic>
      <p:pic>
        <p:nvPicPr>
          <p:cNvPr id="152" name="Immagine 6">
            <a:extLst>
              <a:ext uri="{FF2B5EF4-FFF2-40B4-BE49-F238E27FC236}">
                <a16:creationId xmlns:a16="http://schemas.microsoft.com/office/drawing/2014/main" id="{F5B28501-58DE-0257-86A0-84AB797489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41493">
            <a:off x="1216518" y="1882517"/>
            <a:ext cx="1473200" cy="304800"/>
          </a:xfrm>
          <a:prstGeom prst="rect">
            <a:avLst/>
          </a:prstGeom>
        </p:spPr>
      </p:pic>
      <p:sp>
        <p:nvSpPr>
          <p:cNvPr id="153" name="CasellaDiTesto 7">
            <a:extLst>
              <a:ext uri="{FF2B5EF4-FFF2-40B4-BE49-F238E27FC236}">
                <a16:creationId xmlns:a16="http://schemas.microsoft.com/office/drawing/2014/main" id="{0871A2C9-406C-574D-E83E-E319E850145A}"/>
              </a:ext>
            </a:extLst>
          </p:cNvPr>
          <p:cNvSpPr txBox="1"/>
          <p:nvPr/>
        </p:nvSpPr>
        <p:spPr>
          <a:xfrm rot="18900199">
            <a:off x="1237410" y="1171956"/>
            <a:ext cx="4732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00" dirty="0">
                <a:latin typeface="Times" pitchFamily="2" charset="0"/>
              </a:rPr>
              <a:t>wt#1 </a:t>
            </a:r>
          </a:p>
        </p:txBody>
      </p:sp>
      <p:sp>
        <p:nvSpPr>
          <p:cNvPr id="154" name="CasellaDiTesto 8">
            <a:extLst>
              <a:ext uri="{FF2B5EF4-FFF2-40B4-BE49-F238E27FC236}">
                <a16:creationId xmlns:a16="http://schemas.microsoft.com/office/drawing/2014/main" id="{5713A715-4BEC-82BC-F06C-DB3B2F3A2AED}"/>
              </a:ext>
            </a:extLst>
          </p:cNvPr>
          <p:cNvSpPr txBox="1"/>
          <p:nvPr/>
        </p:nvSpPr>
        <p:spPr>
          <a:xfrm rot="18900199">
            <a:off x="1585575" y="1171956"/>
            <a:ext cx="4732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00" dirty="0">
                <a:latin typeface="Times" pitchFamily="2" charset="0"/>
              </a:rPr>
              <a:t>wt#2 </a:t>
            </a:r>
          </a:p>
        </p:txBody>
      </p:sp>
      <p:sp>
        <p:nvSpPr>
          <p:cNvPr id="155" name="CasellaDiTesto 9">
            <a:extLst>
              <a:ext uri="{FF2B5EF4-FFF2-40B4-BE49-F238E27FC236}">
                <a16:creationId xmlns:a16="http://schemas.microsoft.com/office/drawing/2014/main" id="{9D95A807-6B2F-D512-0335-42E7F5E162C1}"/>
              </a:ext>
            </a:extLst>
          </p:cNvPr>
          <p:cNvSpPr txBox="1"/>
          <p:nvPr/>
        </p:nvSpPr>
        <p:spPr>
          <a:xfrm rot="18900199">
            <a:off x="1973337" y="1158643"/>
            <a:ext cx="5309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00" dirty="0">
                <a:latin typeface="Times" pitchFamily="2" charset="0"/>
              </a:rPr>
              <a:t>KO#1 </a:t>
            </a:r>
          </a:p>
        </p:txBody>
      </p:sp>
      <p:sp>
        <p:nvSpPr>
          <p:cNvPr id="156" name="CasellaDiTesto 10">
            <a:extLst>
              <a:ext uri="{FF2B5EF4-FFF2-40B4-BE49-F238E27FC236}">
                <a16:creationId xmlns:a16="http://schemas.microsoft.com/office/drawing/2014/main" id="{938E58CE-C241-6600-9F57-92342D2453A2}"/>
              </a:ext>
            </a:extLst>
          </p:cNvPr>
          <p:cNvSpPr txBox="1"/>
          <p:nvPr/>
        </p:nvSpPr>
        <p:spPr>
          <a:xfrm rot="18900199">
            <a:off x="2246447" y="1158643"/>
            <a:ext cx="5309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00" dirty="0">
                <a:latin typeface="Times" pitchFamily="2" charset="0"/>
              </a:rPr>
              <a:t>KO#2 </a:t>
            </a:r>
          </a:p>
        </p:txBody>
      </p:sp>
      <p:sp>
        <p:nvSpPr>
          <p:cNvPr id="158" name="CasellaDiTesto 12">
            <a:extLst>
              <a:ext uri="{FF2B5EF4-FFF2-40B4-BE49-F238E27FC236}">
                <a16:creationId xmlns:a16="http://schemas.microsoft.com/office/drawing/2014/main" id="{79CE4761-15B7-F970-7859-D57F726C8960}"/>
              </a:ext>
            </a:extLst>
          </p:cNvPr>
          <p:cNvSpPr txBox="1"/>
          <p:nvPr/>
        </p:nvSpPr>
        <p:spPr>
          <a:xfrm>
            <a:off x="2754854" y="1518976"/>
            <a:ext cx="6383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dirty="0">
                <a:latin typeface="Times" pitchFamily="2" charset="0"/>
              </a:rPr>
              <a:t>Hmga2</a:t>
            </a:r>
          </a:p>
        </p:txBody>
      </p:sp>
      <p:sp>
        <p:nvSpPr>
          <p:cNvPr id="159" name="CasellaDiTesto 13">
            <a:extLst>
              <a:ext uri="{FF2B5EF4-FFF2-40B4-BE49-F238E27FC236}">
                <a16:creationId xmlns:a16="http://schemas.microsoft.com/office/drawing/2014/main" id="{C132C292-9732-E836-B917-25A9C8225644}"/>
              </a:ext>
            </a:extLst>
          </p:cNvPr>
          <p:cNvSpPr txBox="1"/>
          <p:nvPr/>
        </p:nvSpPr>
        <p:spPr>
          <a:xfrm>
            <a:off x="2776495" y="1770726"/>
            <a:ext cx="5950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dirty="0" err="1">
                <a:latin typeface="Times" pitchFamily="2" charset="0"/>
              </a:rPr>
              <a:t>Gapdh</a:t>
            </a:r>
            <a:endParaRPr lang="it-IT" sz="1200" dirty="0">
              <a:latin typeface="Times" pitchFamily="2" charset="0"/>
            </a:endParaRPr>
          </a:p>
        </p:txBody>
      </p:sp>
      <p:sp>
        <p:nvSpPr>
          <p:cNvPr id="160" name="CasellaDiTesto 14">
            <a:extLst>
              <a:ext uri="{FF2B5EF4-FFF2-40B4-BE49-F238E27FC236}">
                <a16:creationId xmlns:a16="http://schemas.microsoft.com/office/drawing/2014/main" id="{5D2F9502-1298-A257-652A-AD7DF0E5EBAE}"/>
              </a:ext>
            </a:extLst>
          </p:cNvPr>
          <p:cNvSpPr txBox="1"/>
          <p:nvPr/>
        </p:nvSpPr>
        <p:spPr>
          <a:xfrm>
            <a:off x="625676" y="1524418"/>
            <a:ext cx="5597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00" dirty="0">
                <a:latin typeface="Times" pitchFamily="2" charset="0"/>
              </a:rPr>
              <a:t>18 </a:t>
            </a:r>
            <a:r>
              <a:rPr lang="it-IT" sz="1000" dirty="0" err="1">
                <a:latin typeface="Times" pitchFamily="2" charset="0"/>
              </a:rPr>
              <a:t>kDa</a:t>
            </a:r>
            <a:endParaRPr lang="it-IT" sz="1000" dirty="0">
              <a:latin typeface="Times" pitchFamily="2" charset="0"/>
            </a:endParaRPr>
          </a:p>
        </p:txBody>
      </p:sp>
      <p:sp>
        <p:nvSpPr>
          <p:cNvPr id="161" name="CasellaDiTesto 15">
            <a:extLst>
              <a:ext uri="{FF2B5EF4-FFF2-40B4-BE49-F238E27FC236}">
                <a16:creationId xmlns:a16="http://schemas.microsoft.com/office/drawing/2014/main" id="{6514A931-7C9A-F6C0-2525-F6CC0DD16296}"/>
              </a:ext>
            </a:extLst>
          </p:cNvPr>
          <p:cNvSpPr txBox="1"/>
          <p:nvPr/>
        </p:nvSpPr>
        <p:spPr>
          <a:xfrm>
            <a:off x="625676" y="1860574"/>
            <a:ext cx="5597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00" dirty="0">
                <a:latin typeface="Times" pitchFamily="2" charset="0"/>
              </a:rPr>
              <a:t>37 </a:t>
            </a:r>
            <a:r>
              <a:rPr lang="it-IT" sz="1000" dirty="0" err="1">
                <a:latin typeface="Times" pitchFamily="2" charset="0"/>
              </a:rPr>
              <a:t>kDa</a:t>
            </a:r>
            <a:endParaRPr lang="it-IT" sz="1000" dirty="0">
              <a:latin typeface="Times" pitchFamily="2" charset="0"/>
            </a:endParaRPr>
          </a:p>
        </p:txBody>
      </p:sp>
      <p:sp>
        <p:nvSpPr>
          <p:cNvPr id="164" name="CasellaDiTesto 3">
            <a:extLst>
              <a:ext uri="{FF2B5EF4-FFF2-40B4-BE49-F238E27FC236}">
                <a16:creationId xmlns:a16="http://schemas.microsoft.com/office/drawing/2014/main" id="{67A8CC6B-22FF-89D1-01C4-97B765CAF837}"/>
              </a:ext>
            </a:extLst>
          </p:cNvPr>
          <p:cNvSpPr txBox="1"/>
          <p:nvPr/>
        </p:nvSpPr>
        <p:spPr>
          <a:xfrm>
            <a:off x="138950" y="858153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solidFill>
                  <a:prstClr val="black"/>
                </a:solidFill>
                <a:latin typeface="Times" pitchFamily="2" charset="0"/>
              </a:rPr>
              <a:t>A</a:t>
            </a:r>
          </a:p>
        </p:txBody>
      </p:sp>
      <p:sp>
        <p:nvSpPr>
          <p:cNvPr id="165" name="CasellaDiTesto 116">
            <a:extLst>
              <a:ext uri="{FF2B5EF4-FFF2-40B4-BE49-F238E27FC236}">
                <a16:creationId xmlns:a16="http://schemas.microsoft.com/office/drawing/2014/main" id="{2148AED9-1F46-60AF-B182-426A8A985E7F}"/>
              </a:ext>
            </a:extLst>
          </p:cNvPr>
          <p:cNvSpPr txBox="1"/>
          <p:nvPr/>
        </p:nvSpPr>
        <p:spPr>
          <a:xfrm>
            <a:off x="146966" y="2497160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solidFill>
                  <a:prstClr val="black"/>
                </a:solidFill>
                <a:latin typeface="Times" pitchFamily="2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3346172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1596</TotalTime>
  <Words>51</Words>
  <Application>Microsoft Macintosh PowerPoint</Application>
  <PresentationFormat>A4 Paper (210x297 mm)</PresentationFormat>
  <Paragraphs>32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TOMMASO RUSSO</dc:creator>
  <cp:lastModifiedBy>TOMMASO RUSSO</cp:lastModifiedBy>
  <cp:revision>5</cp:revision>
  <dcterms:created xsi:type="dcterms:W3CDTF">2022-03-28T08:25:00Z</dcterms:created>
  <dcterms:modified xsi:type="dcterms:W3CDTF">2022-07-14T08:00:06Z</dcterms:modified>
</cp:coreProperties>
</file>