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 showGuides="1">
      <p:cViewPr>
        <p:scale>
          <a:sx n="347" d="100"/>
          <a:sy n="347" d="100"/>
        </p:scale>
        <p:origin x="-2192" y="-109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2963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9925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5434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7093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9321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90244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77931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02640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80714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5175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8068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1FC06-55A0-A845-804C-ED363054124B}" type="datetimeFigureOut">
              <a:rPr lang="en-IT" smtClean="0"/>
              <a:t>08/04/2022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77D22-C1B0-4C49-8D92-7360648231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8961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3EBB2E-6684-CD41-8324-1CFBE70E9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96" r="8518"/>
          <a:stretch/>
        </p:blipFill>
        <p:spPr>
          <a:xfrm>
            <a:off x="546100" y="277203"/>
            <a:ext cx="3672000" cy="3106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484B30-8B69-D348-8D71-9ED9DBE2B2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53" r="10063"/>
          <a:stretch/>
        </p:blipFill>
        <p:spPr>
          <a:xfrm>
            <a:off x="571500" y="3454418"/>
            <a:ext cx="3636000" cy="14253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78D149B-E25D-4A49-9A87-749380E8F168}"/>
              </a:ext>
            </a:extLst>
          </p:cNvPr>
          <p:cNvSpPr/>
          <p:nvPr/>
        </p:nvSpPr>
        <p:spPr>
          <a:xfrm rot="16200000">
            <a:off x="-165446" y="1182300"/>
            <a:ext cx="8018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1st  Eigen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8BA802-C0F3-AF41-BB18-99A78AED6AE0}"/>
              </a:ext>
            </a:extLst>
          </p:cNvPr>
          <p:cNvSpPr/>
          <p:nvPr/>
        </p:nvSpPr>
        <p:spPr>
          <a:xfrm rot="16200000">
            <a:off x="-343279" y="4039800"/>
            <a:ext cx="1194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GC Content [%]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F40C171-D26E-794A-B58B-34956A42A789}"/>
              </a:ext>
            </a:extLst>
          </p:cNvPr>
          <p:cNvSpPr/>
          <p:nvPr/>
        </p:nvSpPr>
        <p:spPr>
          <a:xfrm rot="16200000">
            <a:off x="-165446" y="2503100"/>
            <a:ext cx="8018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1st  Eigen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056DEC-3B88-AE4F-8946-C2D9C78AB933}"/>
              </a:ext>
            </a:extLst>
          </p:cNvPr>
          <p:cNvSpPr/>
          <p:nvPr/>
        </p:nvSpPr>
        <p:spPr>
          <a:xfrm>
            <a:off x="1391434" y="4984234"/>
            <a:ext cx="1854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Genomic coordinates [Mb]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2D5B25-D39B-7144-9636-C2B9620701B1}"/>
              </a:ext>
            </a:extLst>
          </p:cNvPr>
          <p:cNvSpPr txBox="1"/>
          <p:nvPr/>
        </p:nvSpPr>
        <p:spPr>
          <a:xfrm>
            <a:off x="330200" y="4699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35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9CF114-0168-A24E-937F-3891BB20233A}"/>
              </a:ext>
            </a:extLst>
          </p:cNvPr>
          <p:cNvSpPr txBox="1"/>
          <p:nvPr/>
        </p:nvSpPr>
        <p:spPr>
          <a:xfrm>
            <a:off x="330200" y="40513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45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155E009-D755-CF4C-8E94-F7BF3EA01313}"/>
              </a:ext>
            </a:extLst>
          </p:cNvPr>
          <p:cNvSpPr txBox="1"/>
          <p:nvPr/>
        </p:nvSpPr>
        <p:spPr>
          <a:xfrm>
            <a:off x="241300" y="7747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A529177-7045-7C44-A1E9-C5FBC72A7A2C}"/>
              </a:ext>
            </a:extLst>
          </p:cNvPr>
          <p:cNvSpPr txBox="1"/>
          <p:nvPr/>
        </p:nvSpPr>
        <p:spPr>
          <a:xfrm>
            <a:off x="901700" y="4826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7928FB1-8C9C-9047-85E6-2A973D5368EC}"/>
              </a:ext>
            </a:extLst>
          </p:cNvPr>
          <p:cNvSpPr txBox="1"/>
          <p:nvPr/>
        </p:nvSpPr>
        <p:spPr>
          <a:xfrm>
            <a:off x="1511300" y="4826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20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73C7D6-C4FD-DA43-89FC-ADBB093DD63F}"/>
              </a:ext>
            </a:extLst>
          </p:cNvPr>
          <p:cNvSpPr txBox="1"/>
          <p:nvPr/>
        </p:nvSpPr>
        <p:spPr>
          <a:xfrm>
            <a:off x="2146300" y="4826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30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425BAC-9E77-E849-9B78-24635C654175}"/>
              </a:ext>
            </a:extLst>
          </p:cNvPr>
          <p:cNvSpPr txBox="1"/>
          <p:nvPr/>
        </p:nvSpPr>
        <p:spPr>
          <a:xfrm>
            <a:off x="2743200" y="4826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40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353F0C4-C8F4-0A4A-96BA-8163B32AC39E}"/>
              </a:ext>
            </a:extLst>
          </p:cNvPr>
          <p:cNvSpPr txBox="1"/>
          <p:nvPr/>
        </p:nvSpPr>
        <p:spPr>
          <a:xfrm>
            <a:off x="3378200" y="48260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50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0C90EDF-C022-654E-B854-71AAE2E66678}"/>
              </a:ext>
            </a:extLst>
          </p:cNvPr>
          <p:cNvSpPr txBox="1"/>
          <p:nvPr/>
        </p:nvSpPr>
        <p:spPr>
          <a:xfrm>
            <a:off x="4013200" y="48133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60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7DDCD5-6829-DC45-8F21-2760AF4AF29E}"/>
              </a:ext>
            </a:extLst>
          </p:cNvPr>
          <p:cNvSpPr/>
          <p:nvPr/>
        </p:nvSpPr>
        <p:spPr>
          <a:xfrm>
            <a:off x="1349658" y="463034"/>
            <a:ext cx="19663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Chr11:3,000,000-60,000,000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4F64A1-57DB-7B4E-B73D-2BFA97C5761E}"/>
              </a:ext>
            </a:extLst>
          </p:cNvPr>
          <p:cNvSpPr txBox="1"/>
          <p:nvPr/>
        </p:nvSpPr>
        <p:spPr>
          <a:xfrm>
            <a:off x="558800" y="157480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Times" pitchFamily="2" charset="0"/>
              </a:rPr>
              <a:t>WT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AAAA856-7175-8445-8C6A-A76A426BA95A}"/>
              </a:ext>
            </a:extLst>
          </p:cNvPr>
          <p:cNvSpPr txBox="1"/>
          <p:nvPr/>
        </p:nvSpPr>
        <p:spPr>
          <a:xfrm>
            <a:off x="571500" y="29972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Times" pitchFamily="2" charset="0"/>
              </a:rPr>
              <a:t>KO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85E8547-CDD4-A64E-B638-A7E683BF922C}"/>
              </a:ext>
            </a:extLst>
          </p:cNvPr>
          <p:cNvSpPr txBox="1"/>
          <p:nvPr/>
        </p:nvSpPr>
        <p:spPr>
          <a:xfrm>
            <a:off x="241300" y="11557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1838E8-2653-D34D-BFB9-D66246EC5AAB}"/>
              </a:ext>
            </a:extLst>
          </p:cNvPr>
          <p:cNvSpPr txBox="1"/>
          <p:nvPr/>
        </p:nvSpPr>
        <p:spPr>
          <a:xfrm>
            <a:off x="190500" y="153670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-0.05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6A08F8-40AB-8A4F-931C-01A3B9935BC9}"/>
              </a:ext>
            </a:extLst>
          </p:cNvPr>
          <p:cNvSpPr txBox="1"/>
          <p:nvPr/>
        </p:nvSpPr>
        <p:spPr>
          <a:xfrm>
            <a:off x="228600" y="22098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DBDBDE4-8B93-5E40-9AD6-2EB58BB5DFBE}"/>
              </a:ext>
            </a:extLst>
          </p:cNvPr>
          <p:cNvSpPr txBox="1"/>
          <p:nvPr/>
        </p:nvSpPr>
        <p:spPr>
          <a:xfrm>
            <a:off x="228600" y="25908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F29A4C6-A252-3542-BE3E-BE805D80417D}"/>
              </a:ext>
            </a:extLst>
          </p:cNvPr>
          <p:cNvSpPr txBox="1"/>
          <p:nvPr/>
        </p:nvSpPr>
        <p:spPr>
          <a:xfrm>
            <a:off x="177800" y="297180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-0.05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3A148F-47EA-4041-87E7-24F9F66FE5DF}"/>
              </a:ext>
            </a:extLst>
          </p:cNvPr>
          <p:cNvSpPr txBox="1"/>
          <p:nvPr/>
        </p:nvSpPr>
        <p:spPr>
          <a:xfrm>
            <a:off x="330200" y="34036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55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8E70E4CA-9484-E544-A89B-CF11783F70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121"/>
          <a:stretch/>
        </p:blipFill>
        <p:spPr>
          <a:xfrm>
            <a:off x="4654593" y="679450"/>
            <a:ext cx="2056279" cy="155311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B8A6CC1-62E0-3940-8A52-2EEE3894EC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26" t="11487" r="9074"/>
          <a:stretch/>
        </p:blipFill>
        <p:spPr>
          <a:xfrm>
            <a:off x="546107" y="5448299"/>
            <a:ext cx="3636000" cy="2727483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6ED76825-04A9-8441-8695-8888A7A61F1D}"/>
              </a:ext>
            </a:extLst>
          </p:cNvPr>
          <p:cNvSpPr/>
          <p:nvPr/>
        </p:nvSpPr>
        <p:spPr>
          <a:xfrm rot="16200000">
            <a:off x="-165446" y="5995600"/>
            <a:ext cx="8018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1st  Eigen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982C037-7DC8-EE44-A313-57AB0072CB19}"/>
              </a:ext>
            </a:extLst>
          </p:cNvPr>
          <p:cNvSpPr txBox="1"/>
          <p:nvPr/>
        </p:nvSpPr>
        <p:spPr>
          <a:xfrm>
            <a:off x="241300" y="55880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7466537-65DB-4F4F-8F2F-907F461B35CD}"/>
              </a:ext>
            </a:extLst>
          </p:cNvPr>
          <p:cNvSpPr/>
          <p:nvPr/>
        </p:nvSpPr>
        <p:spPr>
          <a:xfrm>
            <a:off x="1349658" y="5276334"/>
            <a:ext cx="21915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Chr11:105,000,000-116,000,000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9A70C5D-A17F-1E43-9CA6-45A0E1512274}"/>
              </a:ext>
            </a:extLst>
          </p:cNvPr>
          <p:cNvSpPr txBox="1"/>
          <p:nvPr/>
        </p:nvSpPr>
        <p:spPr>
          <a:xfrm>
            <a:off x="558800" y="638810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Times" pitchFamily="2" charset="0"/>
              </a:rPr>
              <a:t>WT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DE9060A-61F0-224C-A7B3-4405108B6651}"/>
              </a:ext>
            </a:extLst>
          </p:cNvPr>
          <p:cNvSpPr txBox="1"/>
          <p:nvPr/>
        </p:nvSpPr>
        <p:spPr>
          <a:xfrm>
            <a:off x="241300" y="59690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78B0E50-755E-3842-AC82-F0840D182A7A}"/>
              </a:ext>
            </a:extLst>
          </p:cNvPr>
          <p:cNvSpPr txBox="1"/>
          <p:nvPr/>
        </p:nvSpPr>
        <p:spPr>
          <a:xfrm>
            <a:off x="190500" y="635000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-0.05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93F39A4-55C5-E445-A8EA-EFF3A61331C4}"/>
              </a:ext>
            </a:extLst>
          </p:cNvPr>
          <p:cNvSpPr/>
          <p:nvPr/>
        </p:nvSpPr>
        <p:spPr>
          <a:xfrm rot="16200000">
            <a:off x="-140046" y="7316400"/>
            <a:ext cx="8018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1st  Eigen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46A1E7D-0848-4542-96E1-AF6F3890F85B}"/>
              </a:ext>
            </a:extLst>
          </p:cNvPr>
          <p:cNvSpPr txBox="1"/>
          <p:nvPr/>
        </p:nvSpPr>
        <p:spPr>
          <a:xfrm>
            <a:off x="596900" y="78105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latin typeface="Times" pitchFamily="2" charset="0"/>
              </a:rPr>
              <a:t>KO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E4DC483-715A-1D4F-8053-65A6BDF39F1B}"/>
              </a:ext>
            </a:extLst>
          </p:cNvPr>
          <p:cNvSpPr txBox="1"/>
          <p:nvPr/>
        </p:nvSpPr>
        <p:spPr>
          <a:xfrm>
            <a:off x="254000" y="70231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2C4A9D5-3D3F-DA45-9839-3364C87277F6}"/>
              </a:ext>
            </a:extLst>
          </p:cNvPr>
          <p:cNvSpPr txBox="1"/>
          <p:nvPr/>
        </p:nvSpPr>
        <p:spPr>
          <a:xfrm>
            <a:off x="254000" y="7404100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0.00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4CA41A1-2CE0-5840-B84A-AA8E142C2D16}"/>
              </a:ext>
            </a:extLst>
          </p:cNvPr>
          <p:cNvSpPr txBox="1"/>
          <p:nvPr/>
        </p:nvSpPr>
        <p:spPr>
          <a:xfrm>
            <a:off x="203200" y="7785100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-0.05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D68163E-14DD-CA4B-B8DD-E75F04D0C37E}"/>
              </a:ext>
            </a:extLst>
          </p:cNvPr>
          <p:cNvSpPr/>
          <p:nvPr/>
        </p:nvSpPr>
        <p:spPr>
          <a:xfrm>
            <a:off x="1264434" y="8286234"/>
            <a:ext cx="1854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Genomic coordinates [Mb]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632CA3B-C547-1340-9842-FB02C9AF6B96}"/>
              </a:ext>
            </a:extLst>
          </p:cNvPr>
          <p:cNvSpPr txBox="1"/>
          <p:nvPr/>
        </p:nvSpPr>
        <p:spPr>
          <a:xfrm>
            <a:off x="774700" y="81280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107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CA15E4C-C204-124E-9452-E15C86D8A201}"/>
              </a:ext>
            </a:extLst>
          </p:cNvPr>
          <p:cNvSpPr txBox="1"/>
          <p:nvPr/>
        </p:nvSpPr>
        <p:spPr>
          <a:xfrm>
            <a:off x="1384300" y="81280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108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0DD55A8-5FA2-B542-83A9-667F76A464A8}"/>
              </a:ext>
            </a:extLst>
          </p:cNvPr>
          <p:cNvSpPr txBox="1"/>
          <p:nvPr/>
        </p:nvSpPr>
        <p:spPr>
          <a:xfrm>
            <a:off x="2019300" y="81280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110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D6C418C-EE22-4747-B6A3-E4CCD6B64F96}"/>
              </a:ext>
            </a:extLst>
          </p:cNvPr>
          <p:cNvSpPr txBox="1"/>
          <p:nvPr/>
        </p:nvSpPr>
        <p:spPr>
          <a:xfrm>
            <a:off x="2667000" y="81280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112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BDC4AC9-C3AC-9F47-8279-50A10E76DF0C}"/>
              </a:ext>
            </a:extLst>
          </p:cNvPr>
          <p:cNvSpPr txBox="1"/>
          <p:nvPr/>
        </p:nvSpPr>
        <p:spPr>
          <a:xfrm>
            <a:off x="3327400" y="81407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104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ECBE045-92F3-D04E-9B61-8998CAF97E16}"/>
              </a:ext>
            </a:extLst>
          </p:cNvPr>
          <p:cNvSpPr txBox="1"/>
          <p:nvPr/>
        </p:nvSpPr>
        <p:spPr>
          <a:xfrm>
            <a:off x="3911600" y="811530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116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B12CF48-BFFA-5440-B188-6E263F408607}"/>
              </a:ext>
            </a:extLst>
          </p:cNvPr>
          <p:cNvSpPr txBox="1"/>
          <p:nvPr/>
        </p:nvSpPr>
        <p:spPr>
          <a:xfrm>
            <a:off x="139700" y="3048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21F3EAF-1A52-8945-99CB-27168B1B9F0D}"/>
              </a:ext>
            </a:extLst>
          </p:cNvPr>
          <p:cNvSpPr txBox="1"/>
          <p:nvPr/>
        </p:nvSpPr>
        <p:spPr>
          <a:xfrm>
            <a:off x="4368800" y="3048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09B028F-0077-5C4C-92CA-12FB73A7E47D}"/>
              </a:ext>
            </a:extLst>
          </p:cNvPr>
          <p:cNvSpPr txBox="1"/>
          <p:nvPr/>
        </p:nvSpPr>
        <p:spPr>
          <a:xfrm>
            <a:off x="139700" y="524510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D8C1919-1F73-3B47-BE2E-BEFAC1AD7511}"/>
              </a:ext>
            </a:extLst>
          </p:cNvPr>
          <p:cNvSpPr/>
          <p:nvPr/>
        </p:nvSpPr>
        <p:spPr>
          <a:xfrm>
            <a:off x="1475106" y="5791199"/>
            <a:ext cx="45719" cy="2206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E3109EB-7484-6C41-86BB-B13F3D13DE53}"/>
              </a:ext>
            </a:extLst>
          </p:cNvPr>
          <p:cNvSpPr/>
          <p:nvPr/>
        </p:nvSpPr>
        <p:spPr>
          <a:xfrm>
            <a:off x="2052702" y="5792723"/>
            <a:ext cx="64134" cy="2206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F88114E-83BE-7C47-AE52-D8300E7CAF72}"/>
              </a:ext>
            </a:extLst>
          </p:cNvPr>
          <p:cNvSpPr/>
          <p:nvPr/>
        </p:nvSpPr>
        <p:spPr>
          <a:xfrm>
            <a:off x="3268854" y="5788151"/>
            <a:ext cx="45719" cy="2206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A29834B-C713-F941-906F-B056A85803FA}"/>
              </a:ext>
            </a:extLst>
          </p:cNvPr>
          <p:cNvSpPr/>
          <p:nvPr/>
        </p:nvSpPr>
        <p:spPr>
          <a:xfrm>
            <a:off x="3494406" y="5789675"/>
            <a:ext cx="45719" cy="2206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CB0F4837-2426-964E-ABA5-2CECC11AAC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0850" y="5695950"/>
            <a:ext cx="144000" cy="144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7FBF50B5-9737-3741-82E0-67E0C7857D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3550" y="5949950"/>
            <a:ext cx="144000" cy="144000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8B098669-7EBB-3A43-B72E-3B9E7B04C81F}"/>
              </a:ext>
            </a:extLst>
          </p:cNvPr>
          <p:cNvSpPr txBox="1"/>
          <p:nvPr/>
        </p:nvSpPr>
        <p:spPr>
          <a:xfrm>
            <a:off x="4368800" y="5638800"/>
            <a:ext cx="1174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Compartment A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CABA1CC-A940-3A40-8050-2E784D7F52F4}"/>
              </a:ext>
            </a:extLst>
          </p:cNvPr>
          <p:cNvSpPr txBox="1"/>
          <p:nvPr/>
        </p:nvSpPr>
        <p:spPr>
          <a:xfrm>
            <a:off x="4368800" y="5892800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Compartment B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685D965-972C-5944-8D88-2B218EB8A5C8}"/>
              </a:ext>
            </a:extLst>
          </p:cNvPr>
          <p:cNvSpPr/>
          <p:nvPr/>
        </p:nvSpPr>
        <p:spPr>
          <a:xfrm>
            <a:off x="1300030" y="5606534"/>
            <a:ext cx="4908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000" dirty="0">
                <a:latin typeface="Times" pitchFamily="2" charset="0"/>
              </a:rPr>
              <a:t>B→A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A39ABF9-C9BE-904D-91EC-E43E4917DAD5}"/>
              </a:ext>
            </a:extLst>
          </p:cNvPr>
          <p:cNvSpPr/>
          <p:nvPr/>
        </p:nvSpPr>
        <p:spPr>
          <a:xfrm>
            <a:off x="2940765" y="5606534"/>
            <a:ext cx="4908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000" dirty="0">
                <a:latin typeface="Times" pitchFamily="2" charset="0"/>
              </a:rPr>
              <a:t>B→A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13DDDE09-E225-6947-A17A-7C03C4B1132C}"/>
              </a:ext>
            </a:extLst>
          </p:cNvPr>
          <p:cNvSpPr/>
          <p:nvPr/>
        </p:nvSpPr>
        <p:spPr>
          <a:xfrm>
            <a:off x="3387589" y="5614520"/>
            <a:ext cx="4988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000" dirty="0">
                <a:latin typeface="Times" pitchFamily="2" charset="0"/>
              </a:rPr>
              <a:t>A→B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D5A76E8-A1E7-7D47-A3F4-8ACBB03DCC1D}"/>
              </a:ext>
            </a:extLst>
          </p:cNvPr>
          <p:cNvSpPr/>
          <p:nvPr/>
        </p:nvSpPr>
        <p:spPr>
          <a:xfrm>
            <a:off x="1849886" y="5602541"/>
            <a:ext cx="4988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000" dirty="0">
                <a:latin typeface="Times" pitchFamily="2" charset="0"/>
              </a:rPr>
              <a:t>A→B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DE8F0D0-3ECF-CD40-BF3D-465612686940}"/>
              </a:ext>
            </a:extLst>
          </p:cNvPr>
          <p:cNvSpPr/>
          <p:nvPr/>
        </p:nvSpPr>
        <p:spPr>
          <a:xfrm rot="16200000">
            <a:off x="3969410" y="1322824"/>
            <a:ext cx="888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Correlation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00F6F85-82E5-5F47-BA1B-A1E3371BCA51}"/>
              </a:ext>
            </a:extLst>
          </p:cNvPr>
          <p:cNvSpPr txBox="1"/>
          <p:nvPr/>
        </p:nvSpPr>
        <p:spPr>
          <a:xfrm>
            <a:off x="4425206" y="207257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0.8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E8EE186-CDD8-0741-AD91-9C2F0FA931C1}"/>
              </a:ext>
            </a:extLst>
          </p:cNvPr>
          <p:cNvSpPr txBox="1"/>
          <p:nvPr/>
        </p:nvSpPr>
        <p:spPr>
          <a:xfrm>
            <a:off x="4401455" y="1306120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0.9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2867CCD-7E94-2A49-B618-9D3CA53B2F32}"/>
              </a:ext>
            </a:extLst>
          </p:cNvPr>
          <p:cNvSpPr txBox="1"/>
          <p:nvPr/>
        </p:nvSpPr>
        <p:spPr>
          <a:xfrm>
            <a:off x="4413332" y="599044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latin typeface="Times" pitchFamily="2" charset="0"/>
              </a:rPr>
              <a:t>1.0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46F6B32-B582-4E42-A1D3-03F92DD52B7B}"/>
              </a:ext>
            </a:extLst>
          </p:cNvPr>
          <p:cNvSpPr/>
          <p:nvPr/>
        </p:nvSpPr>
        <p:spPr>
          <a:xfrm>
            <a:off x="5128708" y="2286392"/>
            <a:ext cx="10150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T" sz="1200" dirty="0">
                <a:latin typeface="Times" pitchFamily="2" charset="0"/>
              </a:rPr>
              <a:t>Chromosome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41893B3-7087-4E43-878B-45694B1AC05B}"/>
              </a:ext>
            </a:extLst>
          </p:cNvPr>
          <p:cNvSpPr txBox="1"/>
          <p:nvPr/>
        </p:nvSpPr>
        <p:spPr>
          <a:xfrm rot="16200000">
            <a:off x="4841975" y="216234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2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FA129F5-9E96-7242-B7B8-34027E8736CD}"/>
              </a:ext>
            </a:extLst>
          </p:cNvPr>
          <p:cNvSpPr txBox="1"/>
          <p:nvPr/>
        </p:nvSpPr>
        <p:spPr>
          <a:xfrm rot="16200000">
            <a:off x="5016834" y="2163948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4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CDA3120-4F6B-0647-9864-8F18E3D3AC70}"/>
              </a:ext>
            </a:extLst>
          </p:cNvPr>
          <p:cNvSpPr txBox="1"/>
          <p:nvPr/>
        </p:nvSpPr>
        <p:spPr>
          <a:xfrm rot="16200000">
            <a:off x="5191693" y="216555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6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4AE9450-2866-CC48-A349-BE9DAE5AA8ED}"/>
              </a:ext>
            </a:extLst>
          </p:cNvPr>
          <p:cNvSpPr txBox="1"/>
          <p:nvPr/>
        </p:nvSpPr>
        <p:spPr>
          <a:xfrm rot="16200000">
            <a:off x="5366552" y="2167156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8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80F58EB-ED33-BE4A-AAAE-407C2BC878E4}"/>
              </a:ext>
            </a:extLst>
          </p:cNvPr>
          <p:cNvSpPr txBox="1"/>
          <p:nvPr/>
        </p:nvSpPr>
        <p:spPr>
          <a:xfrm rot="16200000">
            <a:off x="5512555" y="218480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679CC91-EE25-EF40-B24F-2D11592C7ECA}"/>
              </a:ext>
            </a:extLst>
          </p:cNvPr>
          <p:cNvSpPr txBox="1"/>
          <p:nvPr/>
        </p:nvSpPr>
        <p:spPr>
          <a:xfrm rot="16200000">
            <a:off x="5687413" y="218319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12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AC47FB2-2BF5-C74F-B21F-3BBBAC8C074F}"/>
              </a:ext>
            </a:extLst>
          </p:cNvPr>
          <p:cNvSpPr txBox="1"/>
          <p:nvPr/>
        </p:nvSpPr>
        <p:spPr>
          <a:xfrm rot="16200000">
            <a:off x="5852647" y="217196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14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3BFA64A-4B8D-3140-9AF8-EFD88B53734B}"/>
              </a:ext>
            </a:extLst>
          </p:cNvPr>
          <p:cNvSpPr txBox="1"/>
          <p:nvPr/>
        </p:nvSpPr>
        <p:spPr>
          <a:xfrm rot="16200000">
            <a:off x="6040340" y="217357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16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BDF9106-9A9E-C14C-BC42-6978B68E4726}"/>
              </a:ext>
            </a:extLst>
          </p:cNvPr>
          <p:cNvSpPr txBox="1"/>
          <p:nvPr/>
        </p:nvSpPr>
        <p:spPr>
          <a:xfrm rot="16200000">
            <a:off x="6215199" y="217517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18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9099A17-861A-2B49-8D5D-93EC80C80796}"/>
              </a:ext>
            </a:extLst>
          </p:cNvPr>
          <p:cNvSpPr txBox="1"/>
          <p:nvPr/>
        </p:nvSpPr>
        <p:spPr>
          <a:xfrm rot="16200000">
            <a:off x="6404485" y="217678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800" dirty="0">
                <a:latin typeface="Times" pitchFamily="2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123613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14672</TotalTime>
  <Words>92</Words>
  <Application>Microsoft Macintosh PowerPoint</Application>
  <PresentationFormat>A4 Paper (210x297 mm)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TOMMASO RUSSO</cp:lastModifiedBy>
  <cp:revision>17</cp:revision>
  <dcterms:created xsi:type="dcterms:W3CDTF">2021-10-07T11:43:09Z</dcterms:created>
  <dcterms:modified xsi:type="dcterms:W3CDTF">2022-04-08T13:07:28Z</dcterms:modified>
</cp:coreProperties>
</file>