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966"/>
  </p:normalViewPr>
  <p:slideViewPr>
    <p:cSldViewPr snapToGrid="0" snapToObjects="1">
      <p:cViewPr varScale="1">
        <p:scale>
          <a:sx n="88" d="100"/>
          <a:sy n="88" d="100"/>
        </p:scale>
        <p:origin x="34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648EC4-EEEE-C44F-8FE2-CA89F6BE4885}" type="datetimeFigureOut">
              <a:rPr lang="it-IT" smtClean="0"/>
              <a:t>14/07/22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2C68C0-EFE8-7745-A40E-AFB4ED0F555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8362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1A.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Full-length original blots of Fig 1A. Western Blotting images were acquired with </a:t>
            </a:r>
            <a:r>
              <a:rPr lang="en-I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ChemiDoc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MP Imaging System (Bio-Rad).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68C0-EFE8-7745-A40E-AFB4ED0F555A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7983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1B.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Full-length original blots of Fig 1B. Western Blotting images were acquired with </a:t>
            </a:r>
            <a:r>
              <a:rPr lang="en-I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ChemiDoc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MP Imaging System (Bio-Rad).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68C0-EFE8-7745-A40E-AFB4ED0F555A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7979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Figures 1C and 1D.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Full-length original blots of </a:t>
            </a:r>
            <a:r>
              <a:rPr lang="en-I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 1C and 1D. 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Western Blotting images were acquired with </a:t>
            </a:r>
            <a:r>
              <a:rPr lang="en-I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ChemiDoc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MP Imaging System (Bio-Rad).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68C0-EFE8-7745-A40E-AFB4ED0F555A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7083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S1.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Full-length original blots of Figure S1B. Western Blotting images were acquired with </a:t>
            </a:r>
            <a:r>
              <a:rPr lang="en-I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ChemiDoc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MP Imaging System (Bio-Rad).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E2DF5-AFF2-4B08-8C6A-A85BA07D7D31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8891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S3.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Full-length original blots of </a:t>
            </a:r>
            <a:r>
              <a:rPr lang="en-I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Figures S3A, B and D. 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Western Blotting images were acquired with </a:t>
            </a:r>
            <a:r>
              <a:rPr lang="en-I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ChemiDoc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MP Imaging System (Bio-Rad).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CAA12-2FDA-7D46-A36A-BF310310CC0E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19460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S6.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Full-length original blots of Figure S6. Western Blotting images were acquired with </a:t>
            </a:r>
            <a:r>
              <a:rPr lang="en-I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ChemiDoc</a:t>
            </a:r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MP Imaging System (Bio-Rad).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42C9D-F6B1-BB42-BB96-9BADB69780A2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328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2AAD-CF7D-FF4B-943F-12EA760711B2}" type="datetimeFigureOut">
              <a:rPr lang="it-IT" smtClean="0"/>
              <a:t>14/07/22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CCD3-3120-EC45-94D5-252BAB0DC5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570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2AAD-CF7D-FF4B-943F-12EA760711B2}" type="datetimeFigureOut">
              <a:rPr lang="it-IT" smtClean="0"/>
              <a:t>14/07/22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CCD3-3120-EC45-94D5-252BAB0DC5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6156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2AAD-CF7D-FF4B-943F-12EA760711B2}" type="datetimeFigureOut">
              <a:rPr lang="it-IT" smtClean="0"/>
              <a:t>14/07/22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CCD3-3120-EC45-94D5-252BAB0DC5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5761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2AAD-CF7D-FF4B-943F-12EA760711B2}" type="datetimeFigureOut">
              <a:rPr lang="it-IT" smtClean="0"/>
              <a:t>14/07/22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CCD3-3120-EC45-94D5-252BAB0DC5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2613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2AAD-CF7D-FF4B-943F-12EA760711B2}" type="datetimeFigureOut">
              <a:rPr lang="it-IT" smtClean="0"/>
              <a:t>14/07/22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CCD3-3120-EC45-94D5-252BAB0DC5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702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2AAD-CF7D-FF4B-943F-12EA760711B2}" type="datetimeFigureOut">
              <a:rPr lang="it-IT" smtClean="0"/>
              <a:t>14/07/22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CCD3-3120-EC45-94D5-252BAB0DC5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3526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2AAD-CF7D-FF4B-943F-12EA760711B2}" type="datetimeFigureOut">
              <a:rPr lang="it-IT" smtClean="0"/>
              <a:t>14/07/22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CCD3-3120-EC45-94D5-252BAB0DC5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304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2AAD-CF7D-FF4B-943F-12EA760711B2}" type="datetimeFigureOut">
              <a:rPr lang="it-IT" smtClean="0"/>
              <a:t>14/07/22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CCD3-3120-EC45-94D5-252BAB0DC5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3856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2AAD-CF7D-FF4B-943F-12EA760711B2}" type="datetimeFigureOut">
              <a:rPr lang="it-IT" smtClean="0"/>
              <a:t>14/07/22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CCD3-3120-EC45-94D5-252BAB0DC5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5518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2AAD-CF7D-FF4B-943F-12EA760711B2}" type="datetimeFigureOut">
              <a:rPr lang="it-IT" smtClean="0"/>
              <a:t>14/07/22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CCD3-3120-EC45-94D5-252BAB0DC5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7542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2AAD-CF7D-FF4B-943F-12EA760711B2}" type="datetimeFigureOut">
              <a:rPr lang="it-IT" smtClean="0"/>
              <a:t>14/07/22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CCD3-3120-EC45-94D5-252BAB0DC5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625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92AAD-CF7D-FF4B-943F-12EA760711B2}" type="datetimeFigureOut">
              <a:rPr lang="it-IT" smtClean="0"/>
              <a:t>14/07/22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6CCD3-3120-EC45-94D5-252BAB0DC5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3320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magine 1">
            <a:extLst>
              <a:ext uri="{FF2B5EF4-FFF2-40B4-BE49-F238E27FC236}">
                <a16:creationId xmlns:a16="http://schemas.microsoft.com/office/drawing/2014/main" id="{9497E86D-6C66-3D13-706E-0A50B2951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36" y="447836"/>
            <a:ext cx="7239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DED8518A-29B8-ECFA-AA5B-2D4230BF47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275" y="618644"/>
            <a:ext cx="886171" cy="81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5">
            <a:extLst>
              <a:ext uri="{FF2B5EF4-FFF2-40B4-BE49-F238E27FC236}">
                <a16:creationId xmlns:a16="http://schemas.microsoft.com/office/drawing/2014/main" id="{D24B9674-B8B3-2441-967A-89187C5D2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261" y="886181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5" name="CasellaDiTesto 6">
            <a:extLst>
              <a:ext uri="{FF2B5EF4-FFF2-40B4-BE49-F238E27FC236}">
                <a16:creationId xmlns:a16="http://schemas.microsoft.com/office/drawing/2014/main" id="{191E0968-4A12-8488-6F20-C21E0CD1C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51" y="710940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>
              <a:latin typeface="Arial" panose="020B0604020202020204" pitchFamily="34" charset="0"/>
            </a:endParaRPr>
          </a:p>
        </p:txBody>
      </p:sp>
      <p:sp>
        <p:nvSpPr>
          <p:cNvPr id="6" name="CasellaDiTesto 7">
            <a:extLst>
              <a:ext uri="{FF2B5EF4-FFF2-40B4-BE49-F238E27FC236}">
                <a16:creationId xmlns:a16="http://schemas.microsoft.com/office/drawing/2014/main" id="{AB18E11B-9115-0370-90AE-D26BCECABE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42" y="649027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7" name="CasellaDiTesto 8">
            <a:extLst>
              <a:ext uri="{FF2B5EF4-FFF2-40B4-BE49-F238E27FC236}">
                <a16:creationId xmlns:a16="http://schemas.microsoft.com/office/drawing/2014/main" id="{EE57F434-FC50-6F0C-DAAB-4F7AEFAB7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42" y="526632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8" name="CasellaDiTesto 10">
            <a:extLst>
              <a:ext uri="{FF2B5EF4-FFF2-40B4-BE49-F238E27FC236}">
                <a16:creationId xmlns:a16="http://schemas.microsoft.com/office/drawing/2014/main" id="{7E299877-5BAE-09D6-6334-7409A2A243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6482" y="718275"/>
            <a:ext cx="5232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H3K27me3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3" name="CasellaDiTesto 74">
            <a:extLst>
              <a:ext uri="{FF2B5EF4-FFF2-40B4-BE49-F238E27FC236}">
                <a16:creationId xmlns:a16="http://schemas.microsoft.com/office/drawing/2014/main" id="{43E876DE-D866-CC92-33A2-BD6DED297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683" y="-68870"/>
            <a:ext cx="60818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iPSCs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0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2" name="CasellaDiTesto 74">
            <a:extLst>
              <a:ext uri="{FF2B5EF4-FFF2-40B4-BE49-F238E27FC236}">
                <a16:creationId xmlns:a16="http://schemas.microsoft.com/office/drawing/2014/main" id="{27FAE35B-6F76-3F0D-6793-D764870970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872" y="-72321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1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DE667768-2468-B377-92AD-A6C62FBC173F}"/>
              </a:ext>
            </a:extLst>
          </p:cNvPr>
          <p:cNvSpPr txBox="1"/>
          <p:nvPr/>
        </p:nvSpPr>
        <p:spPr>
          <a:xfrm>
            <a:off x="1428694" y="807375"/>
            <a:ext cx="330540" cy="161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50" dirty="0"/>
              <a:t>15kDa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34F9E93A-7975-346C-1674-07D06021D838}"/>
              </a:ext>
            </a:extLst>
          </p:cNvPr>
          <p:cNvSpPr txBox="1"/>
          <p:nvPr/>
        </p:nvSpPr>
        <p:spPr>
          <a:xfrm>
            <a:off x="1417086" y="618644"/>
            <a:ext cx="330540" cy="161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50" dirty="0"/>
              <a:t>25kDa</a:t>
            </a:r>
          </a:p>
        </p:txBody>
      </p:sp>
      <p:pic>
        <p:nvPicPr>
          <p:cNvPr id="17" name="Immagine 16" descr="Immagine che contiene testo&#10;&#10;Descrizione generata automaticamente">
            <a:extLst>
              <a:ext uri="{FF2B5EF4-FFF2-40B4-BE49-F238E27FC236}">
                <a16:creationId xmlns:a16="http://schemas.microsoft.com/office/drawing/2014/main" id="{6D6B62F6-7C82-6617-5458-4FFA967BC1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8286" y="630506"/>
            <a:ext cx="964098" cy="803415"/>
          </a:xfrm>
          <a:prstGeom prst="rect">
            <a:avLst/>
          </a:prstGeom>
        </p:spPr>
      </p:pic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05EC9DE4-41D5-8EC8-0901-83762FF8EE00}"/>
              </a:ext>
            </a:extLst>
          </p:cNvPr>
          <p:cNvSpPr txBox="1"/>
          <p:nvPr/>
        </p:nvSpPr>
        <p:spPr>
          <a:xfrm>
            <a:off x="2503096" y="775984"/>
            <a:ext cx="330540" cy="161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50" dirty="0"/>
              <a:t>15kDa</a:t>
            </a:r>
          </a:p>
        </p:txBody>
      </p:sp>
      <p:sp>
        <p:nvSpPr>
          <p:cNvPr id="32" name="CasellaDiTesto 74">
            <a:extLst>
              <a:ext uri="{FF2B5EF4-FFF2-40B4-BE49-F238E27FC236}">
                <a16:creationId xmlns:a16="http://schemas.microsoft.com/office/drawing/2014/main" id="{7A154B90-4091-90B8-46D2-04A4D2703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831" y="-72321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2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26" name="Immagine 25" descr="Immagine che contiene testo&#10;&#10;Descrizione generata automaticamente">
            <a:extLst>
              <a:ext uri="{FF2B5EF4-FFF2-40B4-BE49-F238E27FC236}">
                <a16:creationId xmlns:a16="http://schemas.microsoft.com/office/drawing/2014/main" id="{8C0A4842-BD4D-61E3-96C5-A9BD983570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8868" y="630506"/>
            <a:ext cx="761376" cy="803415"/>
          </a:xfrm>
          <a:prstGeom prst="rect">
            <a:avLst/>
          </a:prstGeom>
        </p:spPr>
      </p:pic>
      <p:sp>
        <p:nvSpPr>
          <p:cNvPr id="39" name="CasellaDiTesto 74">
            <a:extLst>
              <a:ext uri="{FF2B5EF4-FFF2-40B4-BE49-F238E27FC236}">
                <a16:creationId xmlns:a16="http://schemas.microsoft.com/office/drawing/2014/main" id="{AAF9B5F3-D2A2-54E0-3437-8E261AB221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0631" y="-73245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34" name="Immagine 33" descr="Immagine che contiene testo, finestra, bianco, vecchio&#10;&#10;Descrizione generata automaticamente">
            <a:extLst>
              <a:ext uri="{FF2B5EF4-FFF2-40B4-BE49-F238E27FC236}">
                <a16:creationId xmlns:a16="http://schemas.microsoft.com/office/drawing/2014/main" id="{CE104695-4CEB-7C3D-58C6-DF93F39321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532" y="2025908"/>
            <a:ext cx="723900" cy="1008634"/>
          </a:xfrm>
          <a:prstGeom prst="rect">
            <a:avLst/>
          </a:prstGeom>
        </p:spPr>
      </p:pic>
      <p:sp>
        <p:nvSpPr>
          <p:cNvPr id="42" name="CasellaDiTesto 5">
            <a:extLst>
              <a:ext uri="{FF2B5EF4-FFF2-40B4-BE49-F238E27FC236}">
                <a16:creationId xmlns:a16="http://schemas.microsoft.com/office/drawing/2014/main" id="{BDB5B077-34E6-9208-E495-55CD241AC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079" y="2476019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43" name="CasellaDiTesto 6">
            <a:extLst>
              <a:ext uri="{FF2B5EF4-FFF2-40B4-BE49-F238E27FC236}">
                <a16:creationId xmlns:a16="http://schemas.microsoft.com/office/drawing/2014/main" id="{452C541B-63BA-4CA2-D20A-4E40F5C3F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269" y="2300778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>
              <a:latin typeface="Arial" panose="020B0604020202020204" pitchFamily="34" charset="0"/>
            </a:endParaRPr>
          </a:p>
        </p:txBody>
      </p:sp>
      <p:sp>
        <p:nvSpPr>
          <p:cNvPr id="44" name="CasellaDiTesto 7">
            <a:extLst>
              <a:ext uri="{FF2B5EF4-FFF2-40B4-BE49-F238E27FC236}">
                <a16:creationId xmlns:a16="http://schemas.microsoft.com/office/drawing/2014/main" id="{C3EDBDCD-6D09-40E7-AE5C-DC7BC6203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460" y="2238865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45" name="CasellaDiTesto 8">
            <a:extLst>
              <a:ext uri="{FF2B5EF4-FFF2-40B4-BE49-F238E27FC236}">
                <a16:creationId xmlns:a16="http://schemas.microsoft.com/office/drawing/2014/main" id="{2013651B-5077-553C-7435-C7946C06FC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460" y="2165708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41" name="Immagine 40" descr="Immagine che contiene testo, interni&#10;&#10;Descrizione generata automaticamente">
            <a:extLst>
              <a:ext uri="{FF2B5EF4-FFF2-40B4-BE49-F238E27FC236}">
                <a16:creationId xmlns:a16="http://schemas.microsoft.com/office/drawing/2014/main" id="{474B845F-181D-DD1B-F512-9470E0AA1A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8396" y="1988125"/>
            <a:ext cx="671724" cy="1040804"/>
          </a:xfrm>
          <a:prstGeom prst="rect">
            <a:avLst/>
          </a:prstGeom>
        </p:spPr>
      </p:pic>
      <p:sp>
        <p:nvSpPr>
          <p:cNvPr id="48" name="CasellaDiTesto 5">
            <a:extLst>
              <a:ext uri="{FF2B5EF4-FFF2-40B4-BE49-F238E27FC236}">
                <a16:creationId xmlns:a16="http://schemas.microsoft.com/office/drawing/2014/main" id="{AD844CE9-2F65-0C4E-0C20-4E4182E97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6966" y="2342739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49" name="CasellaDiTesto 6">
            <a:extLst>
              <a:ext uri="{FF2B5EF4-FFF2-40B4-BE49-F238E27FC236}">
                <a16:creationId xmlns:a16="http://schemas.microsoft.com/office/drawing/2014/main" id="{A8F4B964-EFB6-3141-B8A5-3500A32AF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8156" y="2202668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50" name="CasellaDiTesto 7">
            <a:extLst>
              <a:ext uri="{FF2B5EF4-FFF2-40B4-BE49-F238E27FC236}">
                <a16:creationId xmlns:a16="http://schemas.microsoft.com/office/drawing/2014/main" id="{1755E93B-0F38-AAA6-AA59-48730610FF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9347" y="2133721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51" name="CasellaDiTesto 8">
            <a:extLst>
              <a:ext uri="{FF2B5EF4-FFF2-40B4-BE49-F238E27FC236}">
                <a16:creationId xmlns:a16="http://schemas.microsoft.com/office/drawing/2014/main" id="{BD6D455F-0CD7-F65C-1D6D-A5B00AB87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9347" y="2074632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47" name="Immagine 46" descr="Immagine che contiene testo, interni, bianco, vecchio&#10;&#10;Descrizione generata automaticamente">
            <a:extLst>
              <a:ext uri="{FF2B5EF4-FFF2-40B4-BE49-F238E27FC236}">
                <a16:creationId xmlns:a16="http://schemas.microsoft.com/office/drawing/2014/main" id="{5319D718-03A4-0A10-2D0D-1ACAA69896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94740" y="2076024"/>
            <a:ext cx="1527535" cy="908401"/>
          </a:xfrm>
          <a:prstGeom prst="rect">
            <a:avLst/>
          </a:prstGeom>
        </p:spPr>
      </p:pic>
      <p:sp>
        <p:nvSpPr>
          <p:cNvPr id="74" name="CasellaDiTesto 74">
            <a:extLst>
              <a:ext uri="{FF2B5EF4-FFF2-40B4-BE49-F238E27FC236}">
                <a16:creationId xmlns:a16="http://schemas.microsoft.com/office/drawing/2014/main" id="{99F6C20E-29F9-5007-B6E0-7114D666A6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138" y="1481532"/>
            <a:ext cx="60818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iPSCs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0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79" name="CasellaDiTesto 74">
            <a:extLst>
              <a:ext uri="{FF2B5EF4-FFF2-40B4-BE49-F238E27FC236}">
                <a16:creationId xmlns:a16="http://schemas.microsoft.com/office/drawing/2014/main" id="{319F0539-0145-9AD7-E480-9B7DDD24E3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2327" y="1478081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1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84" name="CasellaDiTesto 74">
            <a:extLst>
              <a:ext uri="{FF2B5EF4-FFF2-40B4-BE49-F238E27FC236}">
                <a16:creationId xmlns:a16="http://schemas.microsoft.com/office/drawing/2014/main" id="{F14EC7BC-9E29-636A-0EFE-8DAE3DF05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4453" y="1478081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2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89" name="CasellaDiTesto 74">
            <a:extLst>
              <a:ext uri="{FF2B5EF4-FFF2-40B4-BE49-F238E27FC236}">
                <a16:creationId xmlns:a16="http://schemas.microsoft.com/office/drawing/2014/main" id="{62F48937-FACF-81DD-F54F-86884601C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8599" y="1477157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96" name="CasellaDiTesto 5">
            <a:extLst>
              <a:ext uri="{FF2B5EF4-FFF2-40B4-BE49-F238E27FC236}">
                <a16:creationId xmlns:a16="http://schemas.microsoft.com/office/drawing/2014/main" id="{C14B06A9-FA4C-3ACC-F08A-FB7CFF62D3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4053" y="2335196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97" name="CasellaDiTesto 6">
            <a:extLst>
              <a:ext uri="{FF2B5EF4-FFF2-40B4-BE49-F238E27FC236}">
                <a16:creationId xmlns:a16="http://schemas.microsoft.com/office/drawing/2014/main" id="{E598E601-C1F3-E3C7-AD01-A5FE7739D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5243" y="2216227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98" name="CasellaDiTesto 7">
            <a:extLst>
              <a:ext uri="{FF2B5EF4-FFF2-40B4-BE49-F238E27FC236}">
                <a16:creationId xmlns:a16="http://schemas.microsoft.com/office/drawing/2014/main" id="{F733DCAD-5776-ECA8-2A5C-58539804B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6434" y="2154314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99" name="CasellaDiTesto 8">
            <a:extLst>
              <a:ext uri="{FF2B5EF4-FFF2-40B4-BE49-F238E27FC236}">
                <a16:creationId xmlns:a16="http://schemas.microsoft.com/office/drawing/2014/main" id="{46D3B927-5F52-D1B6-7E88-F9C2998B2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6959" y="2108764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95" name="Immagine 94" descr="Immagine che contiene testo, bianco, vecchio&#10;&#10;Descrizione generata automaticamente">
            <a:extLst>
              <a:ext uri="{FF2B5EF4-FFF2-40B4-BE49-F238E27FC236}">
                <a16:creationId xmlns:a16="http://schemas.microsoft.com/office/drawing/2014/main" id="{B917A9D4-2D52-F9C8-CEDE-2686383AD84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8745" b="5849"/>
          <a:stretch/>
        </p:blipFill>
        <p:spPr>
          <a:xfrm>
            <a:off x="4281371" y="2015852"/>
            <a:ext cx="901230" cy="968574"/>
          </a:xfrm>
          <a:prstGeom prst="rect">
            <a:avLst/>
          </a:prstGeom>
        </p:spPr>
      </p:pic>
      <p:sp>
        <p:nvSpPr>
          <p:cNvPr id="102" name="CasellaDiTesto 5">
            <a:extLst>
              <a:ext uri="{FF2B5EF4-FFF2-40B4-BE49-F238E27FC236}">
                <a16:creationId xmlns:a16="http://schemas.microsoft.com/office/drawing/2014/main" id="{7E361EBE-19C2-E277-8018-F2248581C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8446" y="2341812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03" name="CasellaDiTesto 6">
            <a:extLst>
              <a:ext uri="{FF2B5EF4-FFF2-40B4-BE49-F238E27FC236}">
                <a16:creationId xmlns:a16="http://schemas.microsoft.com/office/drawing/2014/main" id="{34C54445-BB10-B228-EFD0-73015581B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9636" y="2166571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>
              <a:latin typeface="Arial" panose="020B0604020202020204" pitchFamily="34" charset="0"/>
            </a:endParaRPr>
          </a:p>
        </p:txBody>
      </p:sp>
      <p:sp>
        <p:nvSpPr>
          <p:cNvPr id="104" name="CasellaDiTesto 7">
            <a:extLst>
              <a:ext uri="{FF2B5EF4-FFF2-40B4-BE49-F238E27FC236}">
                <a16:creationId xmlns:a16="http://schemas.microsoft.com/office/drawing/2014/main" id="{78B82FB0-A049-E593-0731-6218DBF13D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0827" y="2104658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05" name="CasellaDiTesto 8">
            <a:extLst>
              <a:ext uri="{FF2B5EF4-FFF2-40B4-BE49-F238E27FC236}">
                <a16:creationId xmlns:a16="http://schemas.microsoft.com/office/drawing/2014/main" id="{A8FE565D-3E80-F7C1-3168-B6CF00134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0827" y="2031501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07" name="CasellaDiTesto 10">
            <a:extLst>
              <a:ext uri="{FF2B5EF4-FFF2-40B4-BE49-F238E27FC236}">
                <a16:creationId xmlns:a16="http://schemas.microsoft.com/office/drawing/2014/main" id="{89A2DEB3-7B2F-EABC-AF51-D32DB9DAD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9762" y="2243863"/>
            <a:ext cx="4799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H3K4me3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6" name="Immagine 105" descr="Immagine che contiene testo&#10;&#10;Descrizione generata automaticamente">
            <a:extLst>
              <a:ext uri="{FF2B5EF4-FFF2-40B4-BE49-F238E27FC236}">
                <a16:creationId xmlns:a16="http://schemas.microsoft.com/office/drawing/2014/main" id="{EEE9CB0F-9861-5ADF-C7B4-0F00E0FCB2F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8616" y="3475871"/>
            <a:ext cx="699732" cy="959045"/>
          </a:xfrm>
          <a:prstGeom prst="rect">
            <a:avLst/>
          </a:prstGeom>
        </p:spPr>
      </p:pic>
      <p:sp>
        <p:nvSpPr>
          <p:cNvPr id="110" name="CasellaDiTesto 5">
            <a:extLst>
              <a:ext uri="{FF2B5EF4-FFF2-40B4-BE49-F238E27FC236}">
                <a16:creationId xmlns:a16="http://schemas.microsoft.com/office/drawing/2014/main" id="{5CFB403B-38DF-D5B5-271B-6865C7F91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240" y="3861056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11" name="CasellaDiTesto 6">
            <a:extLst>
              <a:ext uri="{FF2B5EF4-FFF2-40B4-BE49-F238E27FC236}">
                <a16:creationId xmlns:a16="http://schemas.microsoft.com/office/drawing/2014/main" id="{C2C47791-2BB9-CC01-FF94-CDBC80D09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430" y="3720985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>
              <a:latin typeface="Arial" panose="020B0604020202020204" pitchFamily="34" charset="0"/>
            </a:endParaRPr>
          </a:p>
        </p:txBody>
      </p:sp>
      <p:sp>
        <p:nvSpPr>
          <p:cNvPr id="112" name="CasellaDiTesto 7">
            <a:extLst>
              <a:ext uri="{FF2B5EF4-FFF2-40B4-BE49-F238E27FC236}">
                <a16:creationId xmlns:a16="http://schemas.microsoft.com/office/drawing/2014/main" id="{D36A92EC-387C-E8DA-61D8-5C53F788A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621" y="3645004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13" name="CasellaDiTesto 8">
            <a:extLst>
              <a:ext uri="{FF2B5EF4-FFF2-40B4-BE49-F238E27FC236}">
                <a16:creationId xmlns:a16="http://schemas.microsoft.com/office/drawing/2014/main" id="{D9EFDB4D-C03A-DAC9-3D83-FB105E1516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621" y="3578881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18" name="CasellaDiTesto 74">
            <a:extLst>
              <a:ext uri="{FF2B5EF4-FFF2-40B4-BE49-F238E27FC236}">
                <a16:creationId xmlns:a16="http://schemas.microsoft.com/office/drawing/2014/main" id="{EB71DC99-A066-9FEC-F710-838A8E3DCB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965" y="2952973"/>
            <a:ext cx="60818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iPSCs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0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23" name="CasellaDiTesto 74">
            <a:extLst>
              <a:ext uri="{FF2B5EF4-FFF2-40B4-BE49-F238E27FC236}">
                <a16:creationId xmlns:a16="http://schemas.microsoft.com/office/drawing/2014/main" id="{FA607A76-E82C-9C04-42E6-49B690D5A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6154" y="2949522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1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28" name="CasellaDiTesto 74">
            <a:extLst>
              <a:ext uri="{FF2B5EF4-FFF2-40B4-BE49-F238E27FC236}">
                <a16:creationId xmlns:a16="http://schemas.microsoft.com/office/drawing/2014/main" id="{102A531B-0427-9D01-2C2E-2993C588BD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8113" y="2949522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2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33" name="CasellaDiTesto 74">
            <a:extLst>
              <a:ext uri="{FF2B5EF4-FFF2-40B4-BE49-F238E27FC236}">
                <a16:creationId xmlns:a16="http://schemas.microsoft.com/office/drawing/2014/main" id="{3FA4AFC8-8437-9F8E-7BE5-FE15880950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5133" y="2948598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9" name="Immagine 108" descr="Immagine che contiene testo, sfocatura&#10;&#10;Descrizione generata automaticamente">
            <a:extLst>
              <a:ext uri="{FF2B5EF4-FFF2-40B4-BE49-F238E27FC236}">
                <a16:creationId xmlns:a16="http://schemas.microsoft.com/office/drawing/2014/main" id="{EB8BF1EC-FDC0-1232-3686-A899148D28A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67454" y="3524420"/>
            <a:ext cx="865054" cy="865054"/>
          </a:xfrm>
          <a:prstGeom prst="rect">
            <a:avLst/>
          </a:prstGeom>
        </p:spPr>
      </p:pic>
      <p:sp>
        <p:nvSpPr>
          <p:cNvPr id="136" name="CasellaDiTesto 5">
            <a:extLst>
              <a:ext uri="{FF2B5EF4-FFF2-40B4-BE49-F238E27FC236}">
                <a16:creationId xmlns:a16="http://schemas.microsoft.com/office/drawing/2014/main" id="{9B7C2C5C-8FC2-01A8-DF24-6673557A5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7923" y="3645004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37" name="CasellaDiTesto 6">
            <a:extLst>
              <a:ext uri="{FF2B5EF4-FFF2-40B4-BE49-F238E27FC236}">
                <a16:creationId xmlns:a16="http://schemas.microsoft.com/office/drawing/2014/main" id="{78F360E1-C61E-714B-F258-E369DF33C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9113" y="3483831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27" name="Immagine 1026" descr="Immagine che contiene testo&#10;&#10;Descrizione generata automaticamente">
            <a:extLst>
              <a:ext uri="{FF2B5EF4-FFF2-40B4-BE49-F238E27FC236}">
                <a16:creationId xmlns:a16="http://schemas.microsoft.com/office/drawing/2014/main" id="{F80EE633-155B-DBF4-6943-664B61F35D3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85781" y="3533177"/>
            <a:ext cx="710714" cy="673061"/>
          </a:xfrm>
          <a:prstGeom prst="rect">
            <a:avLst/>
          </a:prstGeom>
        </p:spPr>
      </p:pic>
      <p:sp>
        <p:nvSpPr>
          <p:cNvPr id="140" name="CasellaDiTesto 5">
            <a:extLst>
              <a:ext uri="{FF2B5EF4-FFF2-40B4-BE49-F238E27FC236}">
                <a16:creationId xmlns:a16="http://schemas.microsoft.com/office/drawing/2014/main" id="{BB33F0AA-1A95-2DA2-57BD-9A3B97575F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487" y="3587705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41" name="CasellaDiTesto 6">
            <a:extLst>
              <a:ext uri="{FF2B5EF4-FFF2-40B4-BE49-F238E27FC236}">
                <a16:creationId xmlns:a16="http://schemas.microsoft.com/office/drawing/2014/main" id="{081A4D97-3799-F714-16B3-07CDF60D4B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6677" y="3426532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29" name="Immagine 1028" descr="Immagine che contiene testo, bianco, vicino&#10;&#10;Descrizione generata automaticamente">
            <a:extLst>
              <a:ext uri="{FF2B5EF4-FFF2-40B4-BE49-F238E27FC236}">
                <a16:creationId xmlns:a16="http://schemas.microsoft.com/office/drawing/2014/main" id="{BDB97663-CC45-4FE2-58F1-82FC8393736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62088" y="3507317"/>
            <a:ext cx="687944" cy="930128"/>
          </a:xfrm>
          <a:prstGeom prst="rect">
            <a:avLst/>
          </a:prstGeom>
        </p:spPr>
      </p:pic>
      <p:sp>
        <p:nvSpPr>
          <p:cNvPr id="144" name="CasellaDiTesto 5">
            <a:extLst>
              <a:ext uri="{FF2B5EF4-FFF2-40B4-BE49-F238E27FC236}">
                <a16:creationId xmlns:a16="http://schemas.microsoft.com/office/drawing/2014/main" id="{24AE93D9-C50F-A7FE-285C-B21C64986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7865" y="3876604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45" name="CasellaDiTesto 6">
            <a:extLst>
              <a:ext uri="{FF2B5EF4-FFF2-40B4-BE49-F238E27FC236}">
                <a16:creationId xmlns:a16="http://schemas.microsoft.com/office/drawing/2014/main" id="{01730A4F-A5FC-CB96-DD91-80DFAE86F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9055" y="3736533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>
              <a:latin typeface="Arial" panose="020B0604020202020204" pitchFamily="34" charset="0"/>
            </a:endParaRPr>
          </a:p>
        </p:txBody>
      </p:sp>
      <p:sp>
        <p:nvSpPr>
          <p:cNvPr id="146" name="CasellaDiTesto 7">
            <a:extLst>
              <a:ext uri="{FF2B5EF4-FFF2-40B4-BE49-F238E27FC236}">
                <a16:creationId xmlns:a16="http://schemas.microsoft.com/office/drawing/2014/main" id="{57096BDC-C9E8-FE9B-4679-132745651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0246" y="3660552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47" name="CasellaDiTesto 8">
            <a:extLst>
              <a:ext uri="{FF2B5EF4-FFF2-40B4-BE49-F238E27FC236}">
                <a16:creationId xmlns:a16="http://schemas.microsoft.com/office/drawing/2014/main" id="{64B91DB3-7AAE-D48B-560F-D9446C63C0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0246" y="3594429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48" name="CasellaDiTesto 10">
            <a:extLst>
              <a:ext uri="{FF2B5EF4-FFF2-40B4-BE49-F238E27FC236}">
                <a16:creationId xmlns:a16="http://schemas.microsoft.com/office/drawing/2014/main" id="{832C7A76-5B14-B990-E9B9-3E50AEB5C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9762" y="3691579"/>
            <a:ext cx="4799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H3K9me2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53" name="CasellaDiTesto 74">
            <a:extLst>
              <a:ext uri="{FF2B5EF4-FFF2-40B4-BE49-F238E27FC236}">
                <a16:creationId xmlns:a16="http://schemas.microsoft.com/office/drawing/2014/main" id="{6987BBDD-A63C-BCA8-B5F8-F9A656AE95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479" y="4513442"/>
            <a:ext cx="60818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iPSCs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0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58" name="CasellaDiTesto 74">
            <a:extLst>
              <a:ext uri="{FF2B5EF4-FFF2-40B4-BE49-F238E27FC236}">
                <a16:creationId xmlns:a16="http://schemas.microsoft.com/office/drawing/2014/main" id="{77810F58-CC4B-3316-E36A-D7834069F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668" y="4509991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1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63" name="CasellaDiTesto 74">
            <a:extLst>
              <a:ext uri="{FF2B5EF4-FFF2-40B4-BE49-F238E27FC236}">
                <a16:creationId xmlns:a16="http://schemas.microsoft.com/office/drawing/2014/main" id="{49F65AB5-B5E1-52E3-F71F-C74EEFDC05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4644" y="4509991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2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68" name="CasellaDiTesto 74">
            <a:extLst>
              <a:ext uri="{FF2B5EF4-FFF2-40B4-BE49-F238E27FC236}">
                <a16:creationId xmlns:a16="http://schemas.microsoft.com/office/drawing/2014/main" id="{3FF721BF-5E96-A44F-B3C6-A55BB17D9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2427" y="4509067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31" name="Immagine 1030" descr="Immagine che contiene testo, ricevuta&#10;&#10;Descrizione generata automaticamente">
            <a:extLst>
              <a:ext uri="{FF2B5EF4-FFF2-40B4-BE49-F238E27FC236}">
                <a16:creationId xmlns:a16="http://schemas.microsoft.com/office/drawing/2014/main" id="{A0EDACCC-ABFF-04B9-501E-36FD3AACF8C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12782" y="5055293"/>
            <a:ext cx="673801" cy="968589"/>
          </a:xfrm>
          <a:prstGeom prst="rect">
            <a:avLst/>
          </a:prstGeom>
        </p:spPr>
      </p:pic>
      <p:sp>
        <p:nvSpPr>
          <p:cNvPr id="171" name="CasellaDiTesto 5">
            <a:extLst>
              <a:ext uri="{FF2B5EF4-FFF2-40B4-BE49-F238E27FC236}">
                <a16:creationId xmlns:a16="http://schemas.microsoft.com/office/drawing/2014/main" id="{85B82CA6-1DC7-E2C0-0C99-E8E6D3FCC2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917" y="5463437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72" name="CasellaDiTesto 6">
            <a:extLst>
              <a:ext uri="{FF2B5EF4-FFF2-40B4-BE49-F238E27FC236}">
                <a16:creationId xmlns:a16="http://schemas.microsoft.com/office/drawing/2014/main" id="{1E307DAF-918C-9412-20D5-79F3FE17C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107" y="5323366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>
              <a:latin typeface="Arial" panose="020B0604020202020204" pitchFamily="34" charset="0"/>
            </a:endParaRPr>
          </a:p>
        </p:txBody>
      </p:sp>
      <p:sp>
        <p:nvSpPr>
          <p:cNvPr id="173" name="CasellaDiTesto 7">
            <a:extLst>
              <a:ext uri="{FF2B5EF4-FFF2-40B4-BE49-F238E27FC236}">
                <a16:creationId xmlns:a16="http://schemas.microsoft.com/office/drawing/2014/main" id="{38E847C4-0D94-1468-85F8-B72513A7D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298" y="5247385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74" name="CasellaDiTesto 8">
            <a:extLst>
              <a:ext uri="{FF2B5EF4-FFF2-40B4-BE49-F238E27FC236}">
                <a16:creationId xmlns:a16="http://schemas.microsoft.com/office/drawing/2014/main" id="{188AE93F-A8A3-F986-0837-C261EEDC92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298" y="5181262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33" name="Immagine 1032" descr="Immagine che contiene testo, monitor, televisione, schermo&#10;&#10;Descrizione generata automaticamente">
            <a:extLst>
              <a:ext uri="{FF2B5EF4-FFF2-40B4-BE49-F238E27FC236}">
                <a16:creationId xmlns:a16="http://schemas.microsoft.com/office/drawing/2014/main" id="{5C09AD35-0F79-1A79-A77C-0377D007988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63691" y="5076464"/>
            <a:ext cx="690376" cy="594722"/>
          </a:xfrm>
          <a:prstGeom prst="rect">
            <a:avLst/>
          </a:prstGeom>
        </p:spPr>
      </p:pic>
      <p:sp>
        <p:nvSpPr>
          <p:cNvPr id="177" name="CasellaDiTesto 5">
            <a:extLst>
              <a:ext uri="{FF2B5EF4-FFF2-40B4-BE49-F238E27FC236}">
                <a16:creationId xmlns:a16="http://schemas.microsoft.com/office/drawing/2014/main" id="{173FA701-014B-F594-B445-B58733F58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0438" y="5161420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78" name="CasellaDiTesto 6">
            <a:extLst>
              <a:ext uri="{FF2B5EF4-FFF2-40B4-BE49-F238E27FC236}">
                <a16:creationId xmlns:a16="http://schemas.microsoft.com/office/drawing/2014/main" id="{830FF031-70F6-BB36-C444-30EF5BC8C7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1628" y="5000247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35" name="Immagine 1034" descr="Immagine che contiene testo, schermo&#10;&#10;Descrizione generata automaticamente">
            <a:extLst>
              <a:ext uri="{FF2B5EF4-FFF2-40B4-BE49-F238E27FC236}">
                <a16:creationId xmlns:a16="http://schemas.microsoft.com/office/drawing/2014/main" id="{53ADC8C3-64B3-12F4-8C9D-4F9F140245A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59797" y="5068873"/>
            <a:ext cx="742091" cy="895627"/>
          </a:xfrm>
          <a:prstGeom prst="rect">
            <a:avLst/>
          </a:prstGeom>
        </p:spPr>
      </p:pic>
      <p:sp>
        <p:nvSpPr>
          <p:cNvPr id="181" name="CasellaDiTesto 5">
            <a:extLst>
              <a:ext uri="{FF2B5EF4-FFF2-40B4-BE49-F238E27FC236}">
                <a16:creationId xmlns:a16="http://schemas.microsoft.com/office/drawing/2014/main" id="{E825550C-7932-849A-CC78-E26498086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802" y="5474392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82" name="CasellaDiTesto 6">
            <a:extLst>
              <a:ext uri="{FF2B5EF4-FFF2-40B4-BE49-F238E27FC236}">
                <a16:creationId xmlns:a16="http://schemas.microsoft.com/office/drawing/2014/main" id="{A7EF7C4C-7CD4-0DD4-E01E-C561720CE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992" y="5334321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83" name="CasellaDiTesto 7">
            <a:extLst>
              <a:ext uri="{FF2B5EF4-FFF2-40B4-BE49-F238E27FC236}">
                <a16:creationId xmlns:a16="http://schemas.microsoft.com/office/drawing/2014/main" id="{5E676E53-07C5-A478-6415-351F9E265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183" y="5272408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84" name="CasellaDiTesto 8">
            <a:extLst>
              <a:ext uri="{FF2B5EF4-FFF2-40B4-BE49-F238E27FC236}">
                <a16:creationId xmlns:a16="http://schemas.microsoft.com/office/drawing/2014/main" id="{18AEDEA3-F471-43EF-2FE3-CD006E7513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802" y="5202438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87" name="CasellaDiTesto 5">
            <a:extLst>
              <a:ext uri="{FF2B5EF4-FFF2-40B4-BE49-F238E27FC236}">
                <a16:creationId xmlns:a16="http://schemas.microsoft.com/office/drawing/2014/main" id="{556FA08F-3906-FD73-A1AC-584569F892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156" y="5227141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88" name="CasellaDiTesto 6">
            <a:extLst>
              <a:ext uri="{FF2B5EF4-FFF2-40B4-BE49-F238E27FC236}">
                <a16:creationId xmlns:a16="http://schemas.microsoft.com/office/drawing/2014/main" id="{8BF37898-A2ED-6420-D101-0C9237E841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4346" y="5065968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39" name="Immagine 1038" descr="Immagine che contiene testo, forno&#10;&#10;Descrizione generata automaticamente">
            <a:extLst>
              <a:ext uri="{FF2B5EF4-FFF2-40B4-BE49-F238E27FC236}">
                <a16:creationId xmlns:a16="http://schemas.microsoft.com/office/drawing/2014/main" id="{BF4D5C00-75F3-4881-7202-3C7A1ED42DA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600044" y="5066617"/>
            <a:ext cx="809093" cy="895627"/>
          </a:xfrm>
          <a:prstGeom prst="rect">
            <a:avLst/>
          </a:prstGeom>
        </p:spPr>
      </p:pic>
      <p:sp>
        <p:nvSpPr>
          <p:cNvPr id="191" name="CasellaDiTesto 10">
            <a:extLst>
              <a:ext uri="{FF2B5EF4-FFF2-40B4-BE49-F238E27FC236}">
                <a16:creationId xmlns:a16="http://schemas.microsoft.com/office/drawing/2014/main" id="{2FA9A6B5-9814-7A13-D11B-9CFF141E09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9762" y="5265294"/>
            <a:ext cx="4799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H3K9me3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96" name="CasellaDiTesto 74">
            <a:extLst>
              <a:ext uri="{FF2B5EF4-FFF2-40B4-BE49-F238E27FC236}">
                <a16:creationId xmlns:a16="http://schemas.microsoft.com/office/drawing/2014/main" id="{6367418D-A7E2-5840-AA15-BB96EBAC8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931" y="6045429"/>
            <a:ext cx="60818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iPSCs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0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01" name="CasellaDiTesto 74">
            <a:extLst>
              <a:ext uri="{FF2B5EF4-FFF2-40B4-BE49-F238E27FC236}">
                <a16:creationId xmlns:a16="http://schemas.microsoft.com/office/drawing/2014/main" id="{3DB69826-A678-C2BF-7BF0-0B79D95F25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76" y="6041978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1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06" name="CasellaDiTesto 74">
            <a:extLst>
              <a:ext uri="{FF2B5EF4-FFF2-40B4-BE49-F238E27FC236}">
                <a16:creationId xmlns:a16="http://schemas.microsoft.com/office/drawing/2014/main" id="{A0EA5B82-48B6-EBC9-F0F4-5FE1C6E11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146" y="6041978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2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11" name="CasellaDiTesto 74">
            <a:extLst>
              <a:ext uri="{FF2B5EF4-FFF2-40B4-BE49-F238E27FC236}">
                <a16:creationId xmlns:a16="http://schemas.microsoft.com/office/drawing/2014/main" id="{9E063FFB-DA91-1210-4B95-7DFA293C3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29" y="6041054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41" name="Immagine 1040" descr="Immagine che contiene testo, interni, aperto&#10;&#10;Descrizione generata automaticamente">
            <a:extLst>
              <a:ext uri="{FF2B5EF4-FFF2-40B4-BE49-F238E27FC236}">
                <a16:creationId xmlns:a16="http://schemas.microsoft.com/office/drawing/2014/main" id="{32A35885-A3E7-0B58-7BFD-AB60142D21B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9600" y="6612241"/>
            <a:ext cx="789917" cy="968589"/>
          </a:xfrm>
          <a:prstGeom prst="rect">
            <a:avLst/>
          </a:prstGeom>
        </p:spPr>
      </p:pic>
      <p:sp>
        <p:nvSpPr>
          <p:cNvPr id="214" name="CasellaDiTesto 5">
            <a:extLst>
              <a:ext uri="{FF2B5EF4-FFF2-40B4-BE49-F238E27FC236}">
                <a16:creationId xmlns:a16="http://schemas.microsoft.com/office/drawing/2014/main" id="{94521E30-0300-9684-D54D-581E1F067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222" y="6999617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15" name="CasellaDiTesto 6">
            <a:extLst>
              <a:ext uri="{FF2B5EF4-FFF2-40B4-BE49-F238E27FC236}">
                <a16:creationId xmlns:a16="http://schemas.microsoft.com/office/drawing/2014/main" id="{829F3518-D1B7-4E12-FF3B-5A759D037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412" y="6859546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>
              <a:latin typeface="Arial" panose="020B0604020202020204" pitchFamily="34" charset="0"/>
            </a:endParaRPr>
          </a:p>
        </p:txBody>
      </p:sp>
      <p:sp>
        <p:nvSpPr>
          <p:cNvPr id="216" name="CasellaDiTesto 7">
            <a:extLst>
              <a:ext uri="{FF2B5EF4-FFF2-40B4-BE49-F238E27FC236}">
                <a16:creationId xmlns:a16="http://schemas.microsoft.com/office/drawing/2014/main" id="{56B76B75-1874-08AD-6DE5-730521849B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603" y="6783565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17" name="CasellaDiTesto 8">
            <a:extLst>
              <a:ext uri="{FF2B5EF4-FFF2-40B4-BE49-F238E27FC236}">
                <a16:creationId xmlns:a16="http://schemas.microsoft.com/office/drawing/2014/main" id="{F218C163-0640-7B2A-992E-D31E1B514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603" y="6717442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43" name="Immagine 1042" descr="Immagine che contiene sfocatura&#10;&#10;Descrizione generata automaticamente">
            <a:extLst>
              <a:ext uri="{FF2B5EF4-FFF2-40B4-BE49-F238E27FC236}">
                <a16:creationId xmlns:a16="http://schemas.microsoft.com/office/drawing/2014/main" id="{628D39A4-4FF3-9AF5-8CC5-344A7D0DB05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740975" y="6643016"/>
            <a:ext cx="655153" cy="640807"/>
          </a:xfrm>
          <a:prstGeom prst="rect">
            <a:avLst/>
          </a:prstGeom>
        </p:spPr>
      </p:pic>
      <p:sp>
        <p:nvSpPr>
          <p:cNvPr id="220" name="CasellaDiTesto 5">
            <a:extLst>
              <a:ext uri="{FF2B5EF4-FFF2-40B4-BE49-F238E27FC236}">
                <a16:creationId xmlns:a16="http://schemas.microsoft.com/office/drawing/2014/main" id="{8A5281B4-9D1A-6B82-4DFB-0BC17D9E21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441" y="6727656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21" name="CasellaDiTesto 6">
            <a:extLst>
              <a:ext uri="{FF2B5EF4-FFF2-40B4-BE49-F238E27FC236}">
                <a16:creationId xmlns:a16="http://schemas.microsoft.com/office/drawing/2014/main" id="{61F5BBDE-FAA1-1D19-3EBE-CE6F00409A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5631" y="6566483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45" name="Immagine 1044" descr="Immagine che contiene testo, cornice&#10;&#10;Descrizione generata automaticamente">
            <a:extLst>
              <a:ext uri="{FF2B5EF4-FFF2-40B4-BE49-F238E27FC236}">
                <a16:creationId xmlns:a16="http://schemas.microsoft.com/office/drawing/2014/main" id="{8163EA49-7631-0639-930B-303449C5FD3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573570" y="6587179"/>
            <a:ext cx="854917" cy="895627"/>
          </a:xfrm>
          <a:prstGeom prst="rect">
            <a:avLst/>
          </a:prstGeom>
        </p:spPr>
      </p:pic>
      <p:sp>
        <p:nvSpPr>
          <p:cNvPr id="224" name="CasellaDiTesto 5">
            <a:extLst>
              <a:ext uri="{FF2B5EF4-FFF2-40B4-BE49-F238E27FC236}">
                <a16:creationId xmlns:a16="http://schemas.microsoft.com/office/drawing/2014/main" id="{D8A0F8C0-7650-6475-A539-E35A1D6B95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5519" y="6726071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25" name="CasellaDiTesto 6">
            <a:extLst>
              <a:ext uri="{FF2B5EF4-FFF2-40B4-BE49-F238E27FC236}">
                <a16:creationId xmlns:a16="http://schemas.microsoft.com/office/drawing/2014/main" id="{E877E5E5-AD94-BE8B-CA1E-1ACABFE13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6709" y="6564898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47" name="Immagine 1046" descr="Immagine che contiene testo, vicino&#10;&#10;Descrizione generata automaticamente">
            <a:extLst>
              <a:ext uri="{FF2B5EF4-FFF2-40B4-BE49-F238E27FC236}">
                <a16:creationId xmlns:a16="http://schemas.microsoft.com/office/drawing/2014/main" id="{6D29383E-6FA4-F22E-C687-6135E6B2A5D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21398" y="6582635"/>
            <a:ext cx="738523" cy="1028373"/>
          </a:xfrm>
          <a:prstGeom prst="rect">
            <a:avLst/>
          </a:prstGeom>
        </p:spPr>
      </p:pic>
      <p:sp>
        <p:nvSpPr>
          <p:cNvPr id="228" name="CasellaDiTesto 5">
            <a:extLst>
              <a:ext uri="{FF2B5EF4-FFF2-40B4-BE49-F238E27FC236}">
                <a16:creationId xmlns:a16="http://schemas.microsoft.com/office/drawing/2014/main" id="{C73904B2-D8B6-367F-B4F2-0FDC513E42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9225" y="7027073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29" name="CasellaDiTesto 6">
            <a:extLst>
              <a:ext uri="{FF2B5EF4-FFF2-40B4-BE49-F238E27FC236}">
                <a16:creationId xmlns:a16="http://schemas.microsoft.com/office/drawing/2014/main" id="{56FA58B4-3A1C-810B-2DFA-7C2657610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0415" y="6887002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>
              <a:latin typeface="Arial" panose="020B0604020202020204" pitchFamily="34" charset="0"/>
            </a:endParaRPr>
          </a:p>
        </p:txBody>
      </p:sp>
      <p:sp>
        <p:nvSpPr>
          <p:cNvPr id="230" name="CasellaDiTesto 7">
            <a:extLst>
              <a:ext uri="{FF2B5EF4-FFF2-40B4-BE49-F238E27FC236}">
                <a16:creationId xmlns:a16="http://schemas.microsoft.com/office/drawing/2014/main" id="{444DF365-D722-718F-FF8E-033A1474D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606" y="6811021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31" name="CasellaDiTesto 8">
            <a:extLst>
              <a:ext uri="{FF2B5EF4-FFF2-40B4-BE49-F238E27FC236}">
                <a16:creationId xmlns:a16="http://schemas.microsoft.com/office/drawing/2014/main" id="{6DBAA552-24EC-6EEA-F5D0-F6EB2D2D77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606" y="6744898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32" name="CasellaDiTesto 10">
            <a:extLst>
              <a:ext uri="{FF2B5EF4-FFF2-40B4-BE49-F238E27FC236}">
                <a16:creationId xmlns:a16="http://schemas.microsoft.com/office/drawing/2014/main" id="{73095E83-58B5-99EA-1862-C70EF71D55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3426" y="6852743"/>
            <a:ext cx="44627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H3K27ac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49" name="Immagine 1048" descr="Immagine che contiene testo, interni&#10;&#10;Descrizione generata automaticamente">
            <a:extLst>
              <a:ext uri="{FF2B5EF4-FFF2-40B4-BE49-F238E27FC236}">
                <a16:creationId xmlns:a16="http://schemas.microsoft.com/office/drawing/2014/main" id="{75FF54E1-E096-C4A3-04CC-107AF7288413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01242" y="8166094"/>
            <a:ext cx="617632" cy="928669"/>
          </a:xfrm>
          <a:prstGeom prst="rect">
            <a:avLst/>
          </a:prstGeom>
        </p:spPr>
      </p:pic>
      <p:sp>
        <p:nvSpPr>
          <p:cNvPr id="239" name="CasellaDiTesto 74">
            <a:extLst>
              <a:ext uri="{FF2B5EF4-FFF2-40B4-BE49-F238E27FC236}">
                <a16:creationId xmlns:a16="http://schemas.microsoft.com/office/drawing/2014/main" id="{E8B52D8A-0D05-8191-D4B7-5E8401FBDE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332" y="7612070"/>
            <a:ext cx="60818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iPSCs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0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44" name="CasellaDiTesto 74">
            <a:extLst>
              <a:ext uri="{FF2B5EF4-FFF2-40B4-BE49-F238E27FC236}">
                <a16:creationId xmlns:a16="http://schemas.microsoft.com/office/drawing/2014/main" id="{5FAD51CA-B25B-A9B0-A56B-B821D2FCC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877" y="7608619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1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49" name="CasellaDiTesto 74">
            <a:extLst>
              <a:ext uri="{FF2B5EF4-FFF2-40B4-BE49-F238E27FC236}">
                <a16:creationId xmlns:a16="http://schemas.microsoft.com/office/drawing/2014/main" id="{07F9FA72-4241-3D2A-6A9F-F6B0A2FE7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547" y="7608619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2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54" name="CasellaDiTesto 74">
            <a:extLst>
              <a:ext uri="{FF2B5EF4-FFF2-40B4-BE49-F238E27FC236}">
                <a16:creationId xmlns:a16="http://schemas.microsoft.com/office/drawing/2014/main" id="{CEA3279E-F9BD-A212-1E51-422DA58DA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330" y="7607695"/>
            <a:ext cx="632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750" dirty="0">
              <a:solidFill>
                <a:srgbClr val="000000"/>
              </a:solidFill>
              <a:latin typeface="Time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750" dirty="0" err="1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EpiLC</a:t>
            </a:r>
            <a:r>
              <a:rPr lang="it-IT" altLang="it-IT" sz="750" dirty="0">
                <a:solidFill>
                  <a:srgbClr val="000000"/>
                </a:solidFill>
                <a:latin typeface="Time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day 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55" name="CasellaDiTesto 5">
            <a:extLst>
              <a:ext uri="{FF2B5EF4-FFF2-40B4-BE49-F238E27FC236}">
                <a16:creationId xmlns:a16="http://schemas.microsoft.com/office/drawing/2014/main" id="{C50DD137-E7F2-195B-91EE-17B04D0AAA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95" y="8509041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56" name="CasellaDiTesto 6">
            <a:extLst>
              <a:ext uri="{FF2B5EF4-FFF2-40B4-BE49-F238E27FC236}">
                <a16:creationId xmlns:a16="http://schemas.microsoft.com/office/drawing/2014/main" id="{793AE783-B3C7-D9D6-91CC-8B8191493C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785" y="8368970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57" name="CasellaDiTesto 7">
            <a:extLst>
              <a:ext uri="{FF2B5EF4-FFF2-40B4-BE49-F238E27FC236}">
                <a16:creationId xmlns:a16="http://schemas.microsoft.com/office/drawing/2014/main" id="{6D647A8E-B91D-48FB-F52B-7615A97F45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976" y="8292989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58" name="CasellaDiTesto 8">
            <a:extLst>
              <a:ext uri="{FF2B5EF4-FFF2-40B4-BE49-F238E27FC236}">
                <a16:creationId xmlns:a16="http://schemas.microsoft.com/office/drawing/2014/main" id="{C156D4A3-D2C5-5459-F448-6E7C742058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976" y="8240934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51" name="Immagine 1050">
            <a:extLst>
              <a:ext uri="{FF2B5EF4-FFF2-40B4-BE49-F238E27FC236}">
                <a16:creationId xmlns:a16="http://schemas.microsoft.com/office/drawing/2014/main" id="{16FA44B6-F6E9-5FB5-3C0C-2AFC6181B083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635971" y="8152440"/>
            <a:ext cx="689065" cy="959769"/>
          </a:xfrm>
          <a:prstGeom prst="rect">
            <a:avLst/>
          </a:prstGeom>
        </p:spPr>
      </p:pic>
      <p:sp>
        <p:nvSpPr>
          <p:cNvPr id="261" name="CasellaDiTesto 5">
            <a:extLst>
              <a:ext uri="{FF2B5EF4-FFF2-40B4-BE49-F238E27FC236}">
                <a16:creationId xmlns:a16="http://schemas.microsoft.com/office/drawing/2014/main" id="{5B285A9E-3812-6DFE-CF91-E9D3FC37A2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4046" y="8463449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62" name="CasellaDiTesto 6">
            <a:extLst>
              <a:ext uri="{FF2B5EF4-FFF2-40B4-BE49-F238E27FC236}">
                <a16:creationId xmlns:a16="http://schemas.microsoft.com/office/drawing/2014/main" id="{47771A39-444B-2365-DA77-758533B0D2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236" y="8323378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63" name="CasellaDiTesto 7">
            <a:extLst>
              <a:ext uri="{FF2B5EF4-FFF2-40B4-BE49-F238E27FC236}">
                <a16:creationId xmlns:a16="http://schemas.microsoft.com/office/drawing/2014/main" id="{2937BC7E-765E-E540-158F-5ADD39DCE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6427" y="8247397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64" name="CasellaDiTesto 8">
            <a:extLst>
              <a:ext uri="{FF2B5EF4-FFF2-40B4-BE49-F238E27FC236}">
                <a16:creationId xmlns:a16="http://schemas.microsoft.com/office/drawing/2014/main" id="{7CA18D29-7BD1-357D-345D-4553EB4317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6427" y="8181513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55" name="Immagine 1054" descr="Immagine che contiene testo&#10;&#10;Descrizione generata automaticamente">
            <a:extLst>
              <a:ext uri="{FF2B5EF4-FFF2-40B4-BE49-F238E27FC236}">
                <a16:creationId xmlns:a16="http://schemas.microsoft.com/office/drawing/2014/main" id="{CCFBC6F2-0CE6-2B4D-A1D0-8548033F2BFA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495794" y="8211851"/>
            <a:ext cx="745344" cy="710944"/>
          </a:xfrm>
          <a:prstGeom prst="rect">
            <a:avLst/>
          </a:prstGeom>
        </p:spPr>
      </p:pic>
      <p:sp>
        <p:nvSpPr>
          <p:cNvPr id="269" name="CasellaDiTesto 5">
            <a:extLst>
              <a:ext uri="{FF2B5EF4-FFF2-40B4-BE49-F238E27FC236}">
                <a16:creationId xmlns:a16="http://schemas.microsoft.com/office/drawing/2014/main" id="{20F64E07-4E70-D87E-CF5E-D43D4987E2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4401" y="8338335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70" name="CasellaDiTesto 6">
            <a:extLst>
              <a:ext uri="{FF2B5EF4-FFF2-40B4-BE49-F238E27FC236}">
                <a16:creationId xmlns:a16="http://schemas.microsoft.com/office/drawing/2014/main" id="{9F8F8A15-4931-1F76-CD50-73B848D27D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5591" y="8177162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57" name="Immagine 1056" descr="Immagine che contiene testo, monitor, interni, schermo&#10;&#10;Descrizione generata automaticamente">
            <a:extLst>
              <a:ext uri="{FF2B5EF4-FFF2-40B4-BE49-F238E27FC236}">
                <a16:creationId xmlns:a16="http://schemas.microsoft.com/office/drawing/2014/main" id="{F75FBAEB-4137-A006-F7EF-65E4BDCD0AD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32928" y="8110610"/>
            <a:ext cx="705770" cy="967166"/>
          </a:xfrm>
          <a:prstGeom prst="rect">
            <a:avLst/>
          </a:prstGeom>
        </p:spPr>
      </p:pic>
      <p:sp>
        <p:nvSpPr>
          <p:cNvPr id="273" name="CasellaDiTesto 5">
            <a:extLst>
              <a:ext uri="{FF2B5EF4-FFF2-40B4-BE49-F238E27FC236}">
                <a16:creationId xmlns:a16="http://schemas.microsoft.com/office/drawing/2014/main" id="{0F50125A-5E06-D89C-7330-C22C9C331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2617" y="8546084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74" name="CasellaDiTesto 6">
            <a:extLst>
              <a:ext uri="{FF2B5EF4-FFF2-40B4-BE49-F238E27FC236}">
                <a16:creationId xmlns:a16="http://schemas.microsoft.com/office/drawing/2014/main" id="{399B671A-5FA1-F7BD-9C33-9CE83A9927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3807" y="8406013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75" name="CasellaDiTesto 7">
            <a:extLst>
              <a:ext uri="{FF2B5EF4-FFF2-40B4-BE49-F238E27FC236}">
                <a16:creationId xmlns:a16="http://schemas.microsoft.com/office/drawing/2014/main" id="{CAF90E41-B3C4-FE9E-1C93-E60394DD2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4998" y="8330032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76" name="CasellaDiTesto 8">
            <a:extLst>
              <a:ext uri="{FF2B5EF4-FFF2-40B4-BE49-F238E27FC236}">
                <a16:creationId xmlns:a16="http://schemas.microsoft.com/office/drawing/2014/main" id="{71CDA814-2DCA-6B93-7412-1223CBE1D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4998" y="8277977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77" name="CasellaDiTesto 10">
            <a:extLst>
              <a:ext uri="{FF2B5EF4-FFF2-40B4-BE49-F238E27FC236}">
                <a16:creationId xmlns:a16="http://schemas.microsoft.com/office/drawing/2014/main" id="{95D2959D-C2EF-4EB0-0741-C26E6E5FD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3419" y="8264954"/>
            <a:ext cx="23628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058" name="CasellaDiTesto 1057">
            <a:extLst>
              <a:ext uri="{FF2B5EF4-FFF2-40B4-BE49-F238E27FC236}">
                <a16:creationId xmlns:a16="http://schemas.microsoft.com/office/drawing/2014/main" id="{D25B369F-CDB5-EF60-E5C3-1A8A1D6D58C2}"/>
              </a:ext>
            </a:extLst>
          </p:cNvPr>
          <p:cNvSpPr txBox="1"/>
          <p:nvPr/>
        </p:nvSpPr>
        <p:spPr>
          <a:xfrm>
            <a:off x="21210" y="-2564"/>
            <a:ext cx="7741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/>
              <a:t>Figure 1A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506A1498-3F1B-22B7-3F2E-100A73ADA9AE}"/>
              </a:ext>
            </a:extLst>
          </p:cNvPr>
          <p:cNvSpPr/>
          <p:nvPr/>
        </p:nvSpPr>
        <p:spPr>
          <a:xfrm>
            <a:off x="3379610" y="2423976"/>
            <a:ext cx="561021" cy="17484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7" name="Rettangolo 226">
            <a:extLst>
              <a:ext uri="{FF2B5EF4-FFF2-40B4-BE49-F238E27FC236}">
                <a16:creationId xmlns:a16="http://schemas.microsoft.com/office/drawing/2014/main" id="{8415BC3D-D3C8-AF35-9871-E66022A1897D}"/>
              </a:ext>
            </a:extLst>
          </p:cNvPr>
          <p:cNvSpPr/>
          <p:nvPr/>
        </p:nvSpPr>
        <p:spPr>
          <a:xfrm>
            <a:off x="845004" y="950001"/>
            <a:ext cx="561021" cy="17484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3" name="Rettangolo 232">
            <a:extLst>
              <a:ext uri="{FF2B5EF4-FFF2-40B4-BE49-F238E27FC236}">
                <a16:creationId xmlns:a16="http://schemas.microsoft.com/office/drawing/2014/main" id="{D5F1A8F0-F892-7E65-E3BB-C79E7DEA62B1}"/>
              </a:ext>
            </a:extLst>
          </p:cNvPr>
          <p:cNvSpPr/>
          <p:nvPr/>
        </p:nvSpPr>
        <p:spPr>
          <a:xfrm>
            <a:off x="1872136" y="804362"/>
            <a:ext cx="617827" cy="15961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4" name="Rettangolo 233">
            <a:extLst>
              <a:ext uri="{FF2B5EF4-FFF2-40B4-BE49-F238E27FC236}">
                <a16:creationId xmlns:a16="http://schemas.microsoft.com/office/drawing/2014/main" id="{EDBC0DDF-F696-779A-94C4-A62D834F46DF}"/>
              </a:ext>
            </a:extLst>
          </p:cNvPr>
          <p:cNvSpPr/>
          <p:nvPr/>
        </p:nvSpPr>
        <p:spPr>
          <a:xfrm>
            <a:off x="2946944" y="811076"/>
            <a:ext cx="681074" cy="13892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9" name="Rettangolo 258">
            <a:extLst>
              <a:ext uri="{FF2B5EF4-FFF2-40B4-BE49-F238E27FC236}">
                <a16:creationId xmlns:a16="http://schemas.microsoft.com/office/drawing/2014/main" id="{35B64655-D8E7-D3D3-B759-A0685FE63D69}"/>
              </a:ext>
            </a:extLst>
          </p:cNvPr>
          <p:cNvSpPr/>
          <p:nvPr/>
        </p:nvSpPr>
        <p:spPr>
          <a:xfrm>
            <a:off x="3989173" y="810238"/>
            <a:ext cx="675048" cy="15871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0" name="Rettangolo 259">
            <a:extLst>
              <a:ext uri="{FF2B5EF4-FFF2-40B4-BE49-F238E27FC236}">
                <a16:creationId xmlns:a16="http://schemas.microsoft.com/office/drawing/2014/main" id="{201D3FCA-E46B-A529-D515-E7573AD8F080}"/>
              </a:ext>
            </a:extLst>
          </p:cNvPr>
          <p:cNvSpPr/>
          <p:nvPr/>
        </p:nvSpPr>
        <p:spPr>
          <a:xfrm>
            <a:off x="807716" y="2541640"/>
            <a:ext cx="576330" cy="17983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5" name="Rettangolo 264">
            <a:extLst>
              <a:ext uri="{FF2B5EF4-FFF2-40B4-BE49-F238E27FC236}">
                <a16:creationId xmlns:a16="http://schemas.microsoft.com/office/drawing/2014/main" id="{32A23D38-AD6E-E431-F8C3-20E75AC94B0A}"/>
              </a:ext>
            </a:extLst>
          </p:cNvPr>
          <p:cNvSpPr/>
          <p:nvPr/>
        </p:nvSpPr>
        <p:spPr>
          <a:xfrm>
            <a:off x="1818711" y="2435670"/>
            <a:ext cx="614990" cy="21061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6" name="Rettangolo 265">
            <a:extLst>
              <a:ext uri="{FF2B5EF4-FFF2-40B4-BE49-F238E27FC236}">
                <a16:creationId xmlns:a16="http://schemas.microsoft.com/office/drawing/2014/main" id="{C7810EAC-2191-B54B-EBD1-1FB9B6DF2FCD}"/>
              </a:ext>
            </a:extLst>
          </p:cNvPr>
          <p:cNvSpPr/>
          <p:nvPr/>
        </p:nvSpPr>
        <p:spPr>
          <a:xfrm>
            <a:off x="4457023" y="2369279"/>
            <a:ext cx="584494" cy="21061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7" name="Rettangolo 266">
            <a:extLst>
              <a:ext uri="{FF2B5EF4-FFF2-40B4-BE49-F238E27FC236}">
                <a16:creationId xmlns:a16="http://schemas.microsoft.com/office/drawing/2014/main" id="{FA74DCEA-0BCE-22C7-F3C4-4BD8E6593FBB}"/>
              </a:ext>
            </a:extLst>
          </p:cNvPr>
          <p:cNvSpPr/>
          <p:nvPr/>
        </p:nvSpPr>
        <p:spPr>
          <a:xfrm>
            <a:off x="854915" y="3921441"/>
            <a:ext cx="515744" cy="16963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8" name="Rettangolo 267">
            <a:extLst>
              <a:ext uri="{FF2B5EF4-FFF2-40B4-BE49-F238E27FC236}">
                <a16:creationId xmlns:a16="http://schemas.microsoft.com/office/drawing/2014/main" id="{BDB0A454-970F-0B4E-CA5B-A056A48A98CB}"/>
              </a:ext>
            </a:extLst>
          </p:cNvPr>
          <p:cNvSpPr/>
          <p:nvPr/>
        </p:nvSpPr>
        <p:spPr>
          <a:xfrm>
            <a:off x="1791621" y="3577588"/>
            <a:ext cx="642080" cy="32531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1" name="Rettangolo 270">
            <a:extLst>
              <a:ext uri="{FF2B5EF4-FFF2-40B4-BE49-F238E27FC236}">
                <a16:creationId xmlns:a16="http://schemas.microsoft.com/office/drawing/2014/main" id="{AC09E70D-66A1-218A-E84A-B5BB2EFB2ABA}"/>
              </a:ext>
            </a:extLst>
          </p:cNvPr>
          <p:cNvSpPr/>
          <p:nvPr/>
        </p:nvSpPr>
        <p:spPr>
          <a:xfrm>
            <a:off x="2899356" y="3660552"/>
            <a:ext cx="489966" cy="1639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2" name="Rettangolo 271">
            <a:extLst>
              <a:ext uri="{FF2B5EF4-FFF2-40B4-BE49-F238E27FC236}">
                <a16:creationId xmlns:a16="http://schemas.microsoft.com/office/drawing/2014/main" id="{FC8DF2AF-8382-21C8-9CA1-9D6E9B9CA98A}"/>
              </a:ext>
            </a:extLst>
          </p:cNvPr>
          <p:cNvSpPr/>
          <p:nvPr/>
        </p:nvSpPr>
        <p:spPr>
          <a:xfrm>
            <a:off x="4241864" y="3966560"/>
            <a:ext cx="555494" cy="1639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8" name="Rettangolo 277">
            <a:extLst>
              <a:ext uri="{FF2B5EF4-FFF2-40B4-BE49-F238E27FC236}">
                <a16:creationId xmlns:a16="http://schemas.microsoft.com/office/drawing/2014/main" id="{C2BCC726-5243-FF5D-2836-1E9618219517}"/>
              </a:ext>
            </a:extLst>
          </p:cNvPr>
          <p:cNvSpPr/>
          <p:nvPr/>
        </p:nvSpPr>
        <p:spPr>
          <a:xfrm>
            <a:off x="842399" y="5543267"/>
            <a:ext cx="488773" cy="1388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9" name="Rettangolo 278">
            <a:extLst>
              <a:ext uri="{FF2B5EF4-FFF2-40B4-BE49-F238E27FC236}">
                <a16:creationId xmlns:a16="http://schemas.microsoft.com/office/drawing/2014/main" id="{028450FC-35CB-0D29-910E-EE7BDFE5CC57}"/>
              </a:ext>
            </a:extLst>
          </p:cNvPr>
          <p:cNvSpPr/>
          <p:nvPr/>
        </p:nvSpPr>
        <p:spPr>
          <a:xfrm>
            <a:off x="1796489" y="5232713"/>
            <a:ext cx="488773" cy="1388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0" name="Rettangolo 279">
            <a:extLst>
              <a:ext uri="{FF2B5EF4-FFF2-40B4-BE49-F238E27FC236}">
                <a16:creationId xmlns:a16="http://schemas.microsoft.com/office/drawing/2014/main" id="{9969C953-DC90-4216-BE67-9B6BCAFFA4D9}"/>
              </a:ext>
            </a:extLst>
          </p:cNvPr>
          <p:cNvSpPr/>
          <p:nvPr/>
        </p:nvSpPr>
        <p:spPr>
          <a:xfrm>
            <a:off x="2685124" y="5304293"/>
            <a:ext cx="669329" cy="1758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1" name="Rettangolo 280">
            <a:extLst>
              <a:ext uri="{FF2B5EF4-FFF2-40B4-BE49-F238E27FC236}">
                <a16:creationId xmlns:a16="http://schemas.microsoft.com/office/drawing/2014/main" id="{7077C260-7789-3A94-7BFB-2A0AA3FDF15B}"/>
              </a:ext>
            </a:extLst>
          </p:cNvPr>
          <p:cNvSpPr/>
          <p:nvPr/>
        </p:nvSpPr>
        <p:spPr>
          <a:xfrm>
            <a:off x="3977372" y="5551435"/>
            <a:ext cx="582550" cy="20238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AF59BF1A-BA9C-3FBE-9FFF-C32594CA618A}"/>
              </a:ext>
            </a:extLst>
          </p:cNvPr>
          <p:cNvGrpSpPr/>
          <p:nvPr/>
        </p:nvGrpSpPr>
        <p:grpSpPr>
          <a:xfrm>
            <a:off x="781209" y="210645"/>
            <a:ext cx="848629" cy="228757"/>
            <a:chOff x="781209" y="210645"/>
            <a:chExt cx="848629" cy="228757"/>
          </a:xfrm>
        </p:grpSpPr>
        <p:sp>
          <p:nvSpPr>
            <p:cNvPr id="282" name="CasellaDiTesto 281">
              <a:extLst>
                <a:ext uri="{FF2B5EF4-FFF2-40B4-BE49-F238E27FC236}">
                  <a16:creationId xmlns:a16="http://schemas.microsoft.com/office/drawing/2014/main" id="{D4948C10-9E03-197E-2A63-3908449CD85B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283" name="CasellaDiTesto 282">
              <a:extLst>
                <a:ext uri="{FF2B5EF4-FFF2-40B4-BE49-F238E27FC236}">
                  <a16:creationId xmlns:a16="http://schemas.microsoft.com/office/drawing/2014/main" id="{EE0DEE42-B0DF-45D6-3A03-35FF26F5928D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284" name="CasellaDiTesto 283">
              <a:extLst>
                <a:ext uri="{FF2B5EF4-FFF2-40B4-BE49-F238E27FC236}">
                  <a16:creationId xmlns:a16="http://schemas.microsoft.com/office/drawing/2014/main" id="{7A7C7B68-C8E5-856F-6D63-2E8FA7872FAC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285" name="CasellaDiTesto 284">
              <a:extLst>
                <a:ext uri="{FF2B5EF4-FFF2-40B4-BE49-F238E27FC236}">
                  <a16:creationId xmlns:a16="http://schemas.microsoft.com/office/drawing/2014/main" id="{1BD8AA83-F0E7-33A2-B491-309A6F6B1FBC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286" name="Gruppo 285">
            <a:extLst>
              <a:ext uri="{FF2B5EF4-FFF2-40B4-BE49-F238E27FC236}">
                <a16:creationId xmlns:a16="http://schemas.microsoft.com/office/drawing/2014/main" id="{8E64D837-2D3B-1BBD-D269-B0697A2F55F6}"/>
              </a:ext>
            </a:extLst>
          </p:cNvPr>
          <p:cNvGrpSpPr/>
          <p:nvPr/>
        </p:nvGrpSpPr>
        <p:grpSpPr>
          <a:xfrm>
            <a:off x="1690720" y="222431"/>
            <a:ext cx="848629" cy="228757"/>
            <a:chOff x="781209" y="210645"/>
            <a:chExt cx="848629" cy="228757"/>
          </a:xfrm>
        </p:grpSpPr>
        <p:sp>
          <p:nvSpPr>
            <p:cNvPr id="287" name="CasellaDiTesto 286">
              <a:extLst>
                <a:ext uri="{FF2B5EF4-FFF2-40B4-BE49-F238E27FC236}">
                  <a16:creationId xmlns:a16="http://schemas.microsoft.com/office/drawing/2014/main" id="{9553E776-CAA1-B52C-DC0D-8FFDBBDF4F22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288" name="CasellaDiTesto 287">
              <a:extLst>
                <a:ext uri="{FF2B5EF4-FFF2-40B4-BE49-F238E27FC236}">
                  <a16:creationId xmlns:a16="http://schemas.microsoft.com/office/drawing/2014/main" id="{5F4414B3-CEE8-DEF4-42B8-DBEEC3381EDA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289" name="CasellaDiTesto 288">
              <a:extLst>
                <a:ext uri="{FF2B5EF4-FFF2-40B4-BE49-F238E27FC236}">
                  <a16:creationId xmlns:a16="http://schemas.microsoft.com/office/drawing/2014/main" id="{87A746BA-4160-7F14-E07E-5EF58505560A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290" name="CasellaDiTesto 289">
              <a:extLst>
                <a:ext uri="{FF2B5EF4-FFF2-40B4-BE49-F238E27FC236}">
                  <a16:creationId xmlns:a16="http://schemas.microsoft.com/office/drawing/2014/main" id="{48378A76-7225-E448-1FCC-09EA6FBF63A2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291" name="Gruppo 290">
            <a:extLst>
              <a:ext uri="{FF2B5EF4-FFF2-40B4-BE49-F238E27FC236}">
                <a16:creationId xmlns:a16="http://schemas.microsoft.com/office/drawing/2014/main" id="{FDA051AA-66E9-A60C-18AA-2C23E81CE815}"/>
              </a:ext>
            </a:extLst>
          </p:cNvPr>
          <p:cNvGrpSpPr/>
          <p:nvPr/>
        </p:nvGrpSpPr>
        <p:grpSpPr>
          <a:xfrm>
            <a:off x="2873247" y="210218"/>
            <a:ext cx="848629" cy="228757"/>
            <a:chOff x="781209" y="210645"/>
            <a:chExt cx="848629" cy="228757"/>
          </a:xfrm>
        </p:grpSpPr>
        <p:sp>
          <p:nvSpPr>
            <p:cNvPr id="292" name="CasellaDiTesto 291">
              <a:extLst>
                <a:ext uri="{FF2B5EF4-FFF2-40B4-BE49-F238E27FC236}">
                  <a16:creationId xmlns:a16="http://schemas.microsoft.com/office/drawing/2014/main" id="{70C3C861-BC01-E869-C710-B4AAA0FAB6AA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293" name="CasellaDiTesto 292">
              <a:extLst>
                <a:ext uri="{FF2B5EF4-FFF2-40B4-BE49-F238E27FC236}">
                  <a16:creationId xmlns:a16="http://schemas.microsoft.com/office/drawing/2014/main" id="{69FC6E1D-15A9-734D-399F-3C288B5AC5EB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294" name="CasellaDiTesto 293">
              <a:extLst>
                <a:ext uri="{FF2B5EF4-FFF2-40B4-BE49-F238E27FC236}">
                  <a16:creationId xmlns:a16="http://schemas.microsoft.com/office/drawing/2014/main" id="{5E2EE37C-B5E1-91FA-4E02-8C12F40EA176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295" name="CasellaDiTesto 294">
              <a:extLst>
                <a:ext uri="{FF2B5EF4-FFF2-40B4-BE49-F238E27FC236}">
                  <a16:creationId xmlns:a16="http://schemas.microsoft.com/office/drawing/2014/main" id="{9A305C65-41EC-3928-9093-8D99DD80D15D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296" name="Gruppo 295">
            <a:extLst>
              <a:ext uri="{FF2B5EF4-FFF2-40B4-BE49-F238E27FC236}">
                <a16:creationId xmlns:a16="http://schemas.microsoft.com/office/drawing/2014/main" id="{4A4BB898-A5E9-DC2B-FABC-7F029904A6F5}"/>
              </a:ext>
            </a:extLst>
          </p:cNvPr>
          <p:cNvGrpSpPr/>
          <p:nvPr/>
        </p:nvGrpSpPr>
        <p:grpSpPr>
          <a:xfrm>
            <a:off x="3915397" y="189076"/>
            <a:ext cx="848629" cy="228757"/>
            <a:chOff x="781209" y="210645"/>
            <a:chExt cx="848629" cy="228757"/>
          </a:xfrm>
        </p:grpSpPr>
        <p:sp>
          <p:nvSpPr>
            <p:cNvPr id="297" name="CasellaDiTesto 296">
              <a:extLst>
                <a:ext uri="{FF2B5EF4-FFF2-40B4-BE49-F238E27FC236}">
                  <a16:creationId xmlns:a16="http://schemas.microsoft.com/office/drawing/2014/main" id="{A79212BF-100A-B6AA-7BE9-1CDF8F646FE4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298" name="CasellaDiTesto 297">
              <a:extLst>
                <a:ext uri="{FF2B5EF4-FFF2-40B4-BE49-F238E27FC236}">
                  <a16:creationId xmlns:a16="http://schemas.microsoft.com/office/drawing/2014/main" id="{ECAB4A87-CD36-37E9-B348-7D882EAEB915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299" name="CasellaDiTesto 298">
              <a:extLst>
                <a:ext uri="{FF2B5EF4-FFF2-40B4-BE49-F238E27FC236}">
                  <a16:creationId xmlns:a16="http://schemas.microsoft.com/office/drawing/2014/main" id="{D56E36F9-AAEF-082A-4B11-F93B2EA9B010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00" name="CasellaDiTesto 299">
              <a:extLst>
                <a:ext uri="{FF2B5EF4-FFF2-40B4-BE49-F238E27FC236}">
                  <a16:creationId xmlns:a16="http://schemas.microsoft.com/office/drawing/2014/main" id="{9F444B33-5A83-1C64-2690-E0F4F9030AFE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01" name="Gruppo 300">
            <a:extLst>
              <a:ext uri="{FF2B5EF4-FFF2-40B4-BE49-F238E27FC236}">
                <a16:creationId xmlns:a16="http://schemas.microsoft.com/office/drawing/2014/main" id="{7D1C1F5A-6F31-7246-4A0D-D487FFF9E78B}"/>
              </a:ext>
            </a:extLst>
          </p:cNvPr>
          <p:cNvGrpSpPr/>
          <p:nvPr/>
        </p:nvGrpSpPr>
        <p:grpSpPr>
          <a:xfrm>
            <a:off x="710888" y="1767010"/>
            <a:ext cx="848629" cy="228757"/>
            <a:chOff x="781209" y="210645"/>
            <a:chExt cx="848629" cy="228757"/>
          </a:xfrm>
        </p:grpSpPr>
        <p:sp>
          <p:nvSpPr>
            <p:cNvPr id="302" name="CasellaDiTesto 301">
              <a:extLst>
                <a:ext uri="{FF2B5EF4-FFF2-40B4-BE49-F238E27FC236}">
                  <a16:creationId xmlns:a16="http://schemas.microsoft.com/office/drawing/2014/main" id="{6D2FA21B-2C68-7C64-56EC-0B446238F024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03" name="CasellaDiTesto 302">
              <a:extLst>
                <a:ext uri="{FF2B5EF4-FFF2-40B4-BE49-F238E27FC236}">
                  <a16:creationId xmlns:a16="http://schemas.microsoft.com/office/drawing/2014/main" id="{14957B08-467C-FC92-D6AE-676AC665540C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04" name="CasellaDiTesto 303">
              <a:extLst>
                <a:ext uri="{FF2B5EF4-FFF2-40B4-BE49-F238E27FC236}">
                  <a16:creationId xmlns:a16="http://schemas.microsoft.com/office/drawing/2014/main" id="{6E24F812-0A61-F553-F05D-434A323684AA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05" name="CasellaDiTesto 304">
              <a:extLst>
                <a:ext uri="{FF2B5EF4-FFF2-40B4-BE49-F238E27FC236}">
                  <a16:creationId xmlns:a16="http://schemas.microsoft.com/office/drawing/2014/main" id="{69FEDDDA-EDEC-CED4-4759-801F5A61EF1D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06" name="Gruppo 305">
            <a:extLst>
              <a:ext uri="{FF2B5EF4-FFF2-40B4-BE49-F238E27FC236}">
                <a16:creationId xmlns:a16="http://schemas.microsoft.com/office/drawing/2014/main" id="{BF9772FE-8224-8B47-7257-C13A06799BFC}"/>
              </a:ext>
            </a:extLst>
          </p:cNvPr>
          <p:cNvGrpSpPr/>
          <p:nvPr/>
        </p:nvGrpSpPr>
        <p:grpSpPr>
          <a:xfrm>
            <a:off x="1756734" y="1749760"/>
            <a:ext cx="848629" cy="228757"/>
            <a:chOff x="781209" y="210645"/>
            <a:chExt cx="848629" cy="228757"/>
          </a:xfrm>
        </p:grpSpPr>
        <p:sp>
          <p:nvSpPr>
            <p:cNvPr id="307" name="CasellaDiTesto 306">
              <a:extLst>
                <a:ext uri="{FF2B5EF4-FFF2-40B4-BE49-F238E27FC236}">
                  <a16:creationId xmlns:a16="http://schemas.microsoft.com/office/drawing/2014/main" id="{90C86D03-239B-5E4B-4DC2-6E3F2F4D64BD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08" name="CasellaDiTesto 307">
              <a:extLst>
                <a:ext uri="{FF2B5EF4-FFF2-40B4-BE49-F238E27FC236}">
                  <a16:creationId xmlns:a16="http://schemas.microsoft.com/office/drawing/2014/main" id="{AB66915D-AEB8-4013-8861-E93EC4E37A44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09" name="CasellaDiTesto 308">
              <a:extLst>
                <a:ext uri="{FF2B5EF4-FFF2-40B4-BE49-F238E27FC236}">
                  <a16:creationId xmlns:a16="http://schemas.microsoft.com/office/drawing/2014/main" id="{171D6915-FFA0-615E-DB84-B59BCB86D2B7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10" name="CasellaDiTesto 309">
              <a:extLst>
                <a:ext uri="{FF2B5EF4-FFF2-40B4-BE49-F238E27FC236}">
                  <a16:creationId xmlns:a16="http://schemas.microsoft.com/office/drawing/2014/main" id="{B07A348F-2082-7148-2590-46EDA29F522E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11" name="Gruppo 310">
            <a:extLst>
              <a:ext uri="{FF2B5EF4-FFF2-40B4-BE49-F238E27FC236}">
                <a16:creationId xmlns:a16="http://schemas.microsoft.com/office/drawing/2014/main" id="{9CF41E0E-CBA0-3CC5-75FC-8DCD8552B6B8}"/>
              </a:ext>
            </a:extLst>
          </p:cNvPr>
          <p:cNvGrpSpPr/>
          <p:nvPr/>
        </p:nvGrpSpPr>
        <p:grpSpPr>
          <a:xfrm>
            <a:off x="3301059" y="1820151"/>
            <a:ext cx="848629" cy="228757"/>
            <a:chOff x="781209" y="210645"/>
            <a:chExt cx="848629" cy="228757"/>
          </a:xfrm>
        </p:grpSpPr>
        <p:sp>
          <p:nvSpPr>
            <p:cNvPr id="312" name="CasellaDiTesto 311">
              <a:extLst>
                <a:ext uri="{FF2B5EF4-FFF2-40B4-BE49-F238E27FC236}">
                  <a16:creationId xmlns:a16="http://schemas.microsoft.com/office/drawing/2014/main" id="{B8E94C6C-6629-3E95-71ED-59743C867FB2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13" name="CasellaDiTesto 312">
              <a:extLst>
                <a:ext uri="{FF2B5EF4-FFF2-40B4-BE49-F238E27FC236}">
                  <a16:creationId xmlns:a16="http://schemas.microsoft.com/office/drawing/2014/main" id="{3D6D44C8-0A88-9781-EDDD-AFEFB76326E1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14" name="CasellaDiTesto 313">
              <a:extLst>
                <a:ext uri="{FF2B5EF4-FFF2-40B4-BE49-F238E27FC236}">
                  <a16:creationId xmlns:a16="http://schemas.microsoft.com/office/drawing/2014/main" id="{096BC8FF-B85F-B0DF-2884-A5194820CE40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15" name="CasellaDiTesto 314">
              <a:extLst>
                <a:ext uri="{FF2B5EF4-FFF2-40B4-BE49-F238E27FC236}">
                  <a16:creationId xmlns:a16="http://schemas.microsoft.com/office/drawing/2014/main" id="{77BBC7CD-3749-B2A6-F2CA-F4410FCC4218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16" name="Gruppo 315">
            <a:extLst>
              <a:ext uri="{FF2B5EF4-FFF2-40B4-BE49-F238E27FC236}">
                <a16:creationId xmlns:a16="http://schemas.microsoft.com/office/drawing/2014/main" id="{19A76891-54C7-3D76-3153-8DE9AAA72BB1}"/>
              </a:ext>
            </a:extLst>
          </p:cNvPr>
          <p:cNvGrpSpPr/>
          <p:nvPr/>
        </p:nvGrpSpPr>
        <p:grpSpPr>
          <a:xfrm>
            <a:off x="4363736" y="1779241"/>
            <a:ext cx="848629" cy="228757"/>
            <a:chOff x="781209" y="210645"/>
            <a:chExt cx="848629" cy="228757"/>
          </a:xfrm>
        </p:grpSpPr>
        <p:sp>
          <p:nvSpPr>
            <p:cNvPr id="317" name="CasellaDiTesto 316">
              <a:extLst>
                <a:ext uri="{FF2B5EF4-FFF2-40B4-BE49-F238E27FC236}">
                  <a16:creationId xmlns:a16="http://schemas.microsoft.com/office/drawing/2014/main" id="{037A5277-D439-9347-B08C-C499860837D6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18" name="CasellaDiTesto 317">
              <a:extLst>
                <a:ext uri="{FF2B5EF4-FFF2-40B4-BE49-F238E27FC236}">
                  <a16:creationId xmlns:a16="http://schemas.microsoft.com/office/drawing/2014/main" id="{7BD4A6EC-691B-C2BF-7FEB-8F9307731C70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19" name="CasellaDiTesto 318">
              <a:extLst>
                <a:ext uri="{FF2B5EF4-FFF2-40B4-BE49-F238E27FC236}">
                  <a16:creationId xmlns:a16="http://schemas.microsoft.com/office/drawing/2014/main" id="{0F98A505-6BE4-1B5A-AD99-64697F5798DA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20" name="CasellaDiTesto 319">
              <a:extLst>
                <a:ext uri="{FF2B5EF4-FFF2-40B4-BE49-F238E27FC236}">
                  <a16:creationId xmlns:a16="http://schemas.microsoft.com/office/drawing/2014/main" id="{1540188E-7A24-58B6-777F-3F4788F4F934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21" name="Gruppo 320">
            <a:extLst>
              <a:ext uri="{FF2B5EF4-FFF2-40B4-BE49-F238E27FC236}">
                <a16:creationId xmlns:a16="http://schemas.microsoft.com/office/drawing/2014/main" id="{E0AF15A1-29B1-465A-D020-883403C48059}"/>
              </a:ext>
            </a:extLst>
          </p:cNvPr>
          <p:cNvGrpSpPr/>
          <p:nvPr/>
        </p:nvGrpSpPr>
        <p:grpSpPr>
          <a:xfrm>
            <a:off x="759994" y="3228608"/>
            <a:ext cx="848629" cy="228757"/>
            <a:chOff x="781209" y="210645"/>
            <a:chExt cx="848629" cy="228757"/>
          </a:xfrm>
        </p:grpSpPr>
        <p:sp>
          <p:nvSpPr>
            <p:cNvPr id="322" name="CasellaDiTesto 321">
              <a:extLst>
                <a:ext uri="{FF2B5EF4-FFF2-40B4-BE49-F238E27FC236}">
                  <a16:creationId xmlns:a16="http://schemas.microsoft.com/office/drawing/2014/main" id="{CFE1D59D-09B9-C3AD-7CCB-21EA763DC77B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23" name="CasellaDiTesto 322">
              <a:extLst>
                <a:ext uri="{FF2B5EF4-FFF2-40B4-BE49-F238E27FC236}">
                  <a16:creationId xmlns:a16="http://schemas.microsoft.com/office/drawing/2014/main" id="{03F082D8-9167-BABD-7701-95CBD08A31CC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24" name="CasellaDiTesto 323">
              <a:extLst>
                <a:ext uri="{FF2B5EF4-FFF2-40B4-BE49-F238E27FC236}">
                  <a16:creationId xmlns:a16="http://schemas.microsoft.com/office/drawing/2014/main" id="{4DCA0AFD-98BC-C440-B6AF-512176954AC7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25" name="CasellaDiTesto 324">
              <a:extLst>
                <a:ext uri="{FF2B5EF4-FFF2-40B4-BE49-F238E27FC236}">
                  <a16:creationId xmlns:a16="http://schemas.microsoft.com/office/drawing/2014/main" id="{1FBEFD94-F020-F691-9B13-02A04E2ADC22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26" name="Gruppo 325">
            <a:extLst>
              <a:ext uri="{FF2B5EF4-FFF2-40B4-BE49-F238E27FC236}">
                <a16:creationId xmlns:a16="http://schemas.microsoft.com/office/drawing/2014/main" id="{2339A980-E435-6353-A336-1DA2BDB4A535}"/>
              </a:ext>
            </a:extLst>
          </p:cNvPr>
          <p:cNvGrpSpPr/>
          <p:nvPr/>
        </p:nvGrpSpPr>
        <p:grpSpPr>
          <a:xfrm>
            <a:off x="1698518" y="3242721"/>
            <a:ext cx="848629" cy="228757"/>
            <a:chOff x="781209" y="210645"/>
            <a:chExt cx="848629" cy="228757"/>
          </a:xfrm>
        </p:grpSpPr>
        <p:sp>
          <p:nvSpPr>
            <p:cNvPr id="327" name="CasellaDiTesto 326">
              <a:extLst>
                <a:ext uri="{FF2B5EF4-FFF2-40B4-BE49-F238E27FC236}">
                  <a16:creationId xmlns:a16="http://schemas.microsoft.com/office/drawing/2014/main" id="{E110646F-507E-CEBE-D513-5C069D051DE8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28" name="CasellaDiTesto 327">
              <a:extLst>
                <a:ext uri="{FF2B5EF4-FFF2-40B4-BE49-F238E27FC236}">
                  <a16:creationId xmlns:a16="http://schemas.microsoft.com/office/drawing/2014/main" id="{40025569-F1E6-DD01-D593-DF34732BAA13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29" name="CasellaDiTesto 328">
              <a:extLst>
                <a:ext uri="{FF2B5EF4-FFF2-40B4-BE49-F238E27FC236}">
                  <a16:creationId xmlns:a16="http://schemas.microsoft.com/office/drawing/2014/main" id="{1EBA3D51-111A-8649-8BB7-0CC2FAE0E8BB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30" name="CasellaDiTesto 329">
              <a:extLst>
                <a:ext uri="{FF2B5EF4-FFF2-40B4-BE49-F238E27FC236}">
                  <a16:creationId xmlns:a16="http://schemas.microsoft.com/office/drawing/2014/main" id="{7F02CF8E-9643-7B96-2D75-6AD7423A2569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31" name="Gruppo 330">
            <a:extLst>
              <a:ext uri="{FF2B5EF4-FFF2-40B4-BE49-F238E27FC236}">
                <a16:creationId xmlns:a16="http://schemas.microsoft.com/office/drawing/2014/main" id="{2C8D1601-7F93-7A5C-1C1A-FE5810FE25E0}"/>
              </a:ext>
            </a:extLst>
          </p:cNvPr>
          <p:cNvGrpSpPr/>
          <p:nvPr/>
        </p:nvGrpSpPr>
        <p:grpSpPr>
          <a:xfrm>
            <a:off x="2773054" y="3241870"/>
            <a:ext cx="848629" cy="228757"/>
            <a:chOff x="781209" y="210645"/>
            <a:chExt cx="848629" cy="228757"/>
          </a:xfrm>
        </p:grpSpPr>
        <p:sp>
          <p:nvSpPr>
            <p:cNvPr id="332" name="CasellaDiTesto 331">
              <a:extLst>
                <a:ext uri="{FF2B5EF4-FFF2-40B4-BE49-F238E27FC236}">
                  <a16:creationId xmlns:a16="http://schemas.microsoft.com/office/drawing/2014/main" id="{92084195-6EAB-179B-F7DB-43151D290B96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33" name="CasellaDiTesto 332">
              <a:extLst>
                <a:ext uri="{FF2B5EF4-FFF2-40B4-BE49-F238E27FC236}">
                  <a16:creationId xmlns:a16="http://schemas.microsoft.com/office/drawing/2014/main" id="{EDECB283-C7F0-8865-6449-7D1004ACC4C5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34" name="CasellaDiTesto 333">
              <a:extLst>
                <a:ext uri="{FF2B5EF4-FFF2-40B4-BE49-F238E27FC236}">
                  <a16:creationId xmlns:a16="http://schemas.microsoft.com/office/drawing/2014/main" id="{9AD17AC2-AFD0-55FA-A5CE-2BA49FF4F331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35" name="CasellaDiTesto 334">
              <a:extLst>
                <a:ext uri="{FF2B5EF4-FFF2-40B4-BE49-F238E27FC236}">
                  <a16:creationId xmlns:a16="http://schemas.microsoft.com/office/drawing/2014/main" id="{A3B3D60E-428F-8672-17C7-A83F96908D2C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36" name="Gruppo 335">
            <a:extLst>
              <a:ext uri="{FF2B5EF4-FFF2-40B4-BE49-F238E27FC236}">
                <a16:creationId xmlns:a16="http://schemas.microsoft.com/office/drawing/2014/main" id="{A71F75B8-8CD6-1A39-FD7B-0F2C4A8934B2}"/>
              </a:ext>
            </a:extLst>
          </p:cNvPr>
          <p:cNvGrpSpPr/>
          <p:nvPr/>
        </p:nvGrpSpPr>
        <p:grpSpPr>
          <a:xfrm>
            <a:off x="4162199" y="3266495"/>
            <a:ext cx="848629" cy="228757"/>
            <a:chOff x="781209" y="210645"/>
            <a:chExt cx="848629" cy="228757"/>
          </a:xfrm>
        </p:grpSpPr>
        <p:sp>
          <p:nvSpPr>
            <p:cNvPr id="337" name="CasellaDiTesto 336">
              <a:extLst>
                <a:ext uri="{FF2B5EF4-FFF2-40B4-BE49-F238E27FC236}">
                  <a16:creationId xmlns:a16="http://schemas.microsoft.com/office/drawing/2014/main" id="{28D61541-F7BC-3A77-EC09-AC07C99EFA93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38" name="CasellaDiTesto 337">
              <a:extLst>
                <a:ext uri="{FF2B5EF4-FFF2-40B4-BE49-F238E27FC236}">
                  <a16:creationId xmlns:a16="http://schemas.microsoft.com/office/drawing/2014/main" id="{2EA72C26-1478-7E8D-5A31-E639C9A2185D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39" name="CasellaDiTesto 338">
              <a:extLst>
                <a:ext uri="{FF2B5EF4-FFF2-40B4-BE49-F238E27FC236}">
                  <a16:creationId xmlns:a16="http://schemas.microsoft.com/office/drawing/2014/main" id="{7376DF6C-4CE4-59E8-B8DE-7A377C67B5CD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40" name="CasellaDiTesto 339">
              <a:extLst>
                <a:ext uri="{FF2B5EF4-FFF2-40B4-BE49-F238E27FC236}">
                  <a16:creationId xmlns:a16="http://schemas.microsoft.com/office/drawing/2014/main" id="{75FBA79E-F789-0A49-1565-6202B41E9802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41" name="Gruppo 340">
            <a:extLst>
              <a:ext uri="{FF2B5EF4-FFF2-40B4-BE49-F238E27FC236}">
                <a16:creationId xmlns:a16="http://schemas.microsoft.com/office/drawing/2014/main" id="{C1B88008-42CF-7FB9-7DF1-73FD87D3CD10}"/>
              </a:ext>
            </a:extLst>
          </p:cNvPr>
          <p:cNvGrpSpPr/>
          <p:nvPr/>
        </p:nvGrpSpPr>
        <p:grpSpPr>
          <a:xfrm>
            <a:off x="726532" y="4806425"/>
            <a:ext cx="848629" cy="228757"/>
            <a:chOff x="781209" y="210645"/>
            <a:chExt cx="848629" cy="228757"/>
          </a:xfrm>
        </p:grpSpPr>
        <p:sp>
          <p:nvSpPr>
            <p:cNvPr id="342" name="CasellaDiTesto 341">
              <a:extLst>
                <a:ext uri="{FF2B5EF4-FFF2-40B4-BE49-F238E27FC236}">
                  <a16:creationId xmlns:a16="http://schemas.microsoft.com/office/drawing/2014/main" id="{360DED5A-93FE-284E-4511-D1698379DBCF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43" name="CasellaDiTesto 342">
              <a:extLst>
                <a:ext uri="{FF2B5EF4-FFF2-40B4-BE49-F238E27FC236}">
                  <a16:creationId xmlns:a16="http://schemas.microsoft.com/office/drawing/2014/main" id="{F86C59B4-6D97-AC2B-C154-121B424F2D02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44" name="CasellaDiTesto 343">
              <a:extLst>
                <a:ext uri="{FF2B5EF4-FFF2-40B4-BE49-F238E27FC236}">
                  <a16:creationId xmlns:a16="http://schemas.microsoft.com/office/drawing/2014/main" id="{6A3A0594-2821-63C7-2C2D-05F3AD3F3D66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45" name="CasellaDiTesto 344">
              <a:extLst>
                <a:ext uri="{FF2B5EF4-FFF2-40B4-BE49-F238E27FC236}">
                  <a16:creationId xmlns:a16="http://schemas.microsoft.com/office/drawing/2014/main" id="{B55B949A-F5A0-4015-0311-D0B4B6D7C6A0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46" name="Gruppo 345">
            <a:extLst>
              <a:ext uri="{FF2B5EF4-FFF2-40B4-BE49-F238E27FC236}">
                <a16:creationId xmlns:a16="http://schemas.microsoft.com/office/drawing/2014/main" id="{EB8D8EB1-0979-1994-B840-1D6176606243}"/>
              </a:ext>
            </a:extLst>
          </p:cNvPr>
          <p:cNvGrpSpPr/>
          <p:nvPr/>
        </p:nvGrpSpPr>
        <p:grpSpPr>
          <a:xfrm>
            <a:off x="1695090" y="4832821"/>
            <a:ext cx="848629" cy="228757"/>
            <a:chOff x="781209" y="210645"/>
            <a:chExt cx="848629" cy="228757"/>
          </a:xfrm>
        </p:grpSpPr>
        <p:sp>
          <p:nvSpPr>
            <p:cNvPr id="347" name="CasellaDiTesto 346">
              <a:extLst>
                <a:ext uri="{FF2B5EF4-FFF2-40B4-BE49-F238E27FC236}">
                  <a16:creationId xmlns:a16="http://schemas.microsoft.com/office/drawing/2014/main" id="{9069C51D-A5E3-B677-DA76-DB0C77994305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48" name="CasellaDiTesto 347">
              <a:extLst>
                <a:ext uri="{FF2B5EF4-FFF2-40B4-BE49-F238E27FC236}">
                  <a16:creationId xmlns:a16="http://schemas.microsoft.com/office/drawing/2014/main" id="{0A2D3398-2014-C8D6-EE9F-5DB082DE9D51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49" name="CasellaDiTesto 348">
              <a:extLst>
                <a:ext uri="{FF2B5EF4-FFF2-40B4-BE49-F238E27FC236}">
                  <a16:creationId xmlns:a16="http://schemas.microsoft.com/office/drawing/2014/main" id="{37192612-2798-225C-812C-53377BECA88D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50" name="CasellaDiTesto 349">
              <a:extLst>
                <a:ext uri="{FF2B5EF4-FFF2-40B4-BE49-F238E27FC236}">
                  <a16:creationId xmlns:a16="http://schemas.microsoft.com/office/drawing/2014/main" id="{6D60E9B7-8984-827E-CD8C-E4CEB9F59247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51" name="Gruppo 350">
            <a:extLst>
              <a:ext uri="{FF2B5EF4-FFF2-40B4-BE49-F238E27FC236}">
                <a16:creationId xmlns:a16="http://schemas.microsoft.com/office/drawing/2014/main" id="{A3A64ED6-31B9-4F25-503B-A5ECF0DC0CDB}"/>
              </a:ext>
            </a:extLst>
          </p:cNvPr>
          <p:cNvGrpSpPr/>
          <p:nvPr/>
        </p:nvGrpSpPr>
        <p:grpSpPr>
          <a:xfrm>
            <a:off x="2625806" y="4810280"/>
            <a:ext cx="848629" cy="228757"/>
            <a:chOff x="781209" y="210645"/>
            <a:chExt cx="848629" cy="228757"/>
          </a:xfrm>
        </p:grpSpPr>
        <p:sp>
          <p:nvSpPr>
            <p:cNvPr id="352" name="CasellaDiTesto 351">
              <a:extLst>
                <a:ext uri="{FF2B5EF4-FFF2-40B4-BE49-F238E27FC236}">
                  <a16:creationId xmlns:a16="http://schemas.microsoft.com/office/drawing/2014/main" id="{CB469937-BCA7-559B-A1D3-4BB4357944D3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53" name="CasellaDiTesto 352">
              <a:extLst>
                <a:ext uri="{FF2B5EF4-FFF2-40B4-BE49-F238E27FC236}">
                  <a16:creationId xmlns:a16="http://schemas.microsoft.com/office/drawing/2014/main" id="{2AA03E89-9856-5867-8CC2-3682F55CF641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54" name="CasellaDiTesto 353">
              <a:extLst>
                <a:ext uri="{FF2B5EF4-FFF2-40B4-BE49-F238E27FC236}">
                  <a16:creationId xmlns:a16="http://schemas.microsoft.com/office/drawing/2014/main" id="{A531C862-DFB1-0D2A-7904-D6B5A2B14279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55" name="CasellaDiTesto 354">
              <a:extLst>
                <a:ext uri="{FF2B5EF4-FFF2-40B4-BE49-F238E27FC236}">
                  <a16:creationId xmlns:a16="http://schemas.microsoft.com/office/drawing/2014/main" id="{51636AD4-6B31-EDDC-A0CE-72AEB20E5105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56" name="Gruppo 355">
            <a:extLst>
              <a:ext uri="{FF2B5EF4-FFF2-40B4-BE49-F238E27FC236}">
                <a16:creationId xmlns:a16="http://schemas.microsoft.com/office/drawing/2014/main" id="{635E424F-ADCD-25B5-C0B2-F06E544F5E17}"/>
              </a:ext>
            </a:extLst>
          </p:cNvPr>
          <p:cNvGrpSpPr/>
          <p:nvPr/>
        </p:nvGrpSpPr>
        <p:grpSpPr>
          <a:xfrm>
            <a:off x="3871125" y="4814423"/>
            <a:ext cx="848629" cy="228757"/>
            <a:chOff x="781209" y="210645"/>
            <a:chExt cx="848629" cy="228757"/>
          </a:xfrm>
        </p:grpSpPr>
        <p:sp>
          <p:nvSpPr>
            <p:cNvPr id="357" name="CasellaDiTesto 356">
              <a:extLst>
                <a:ext uri="{FF2B5EF4-FFF2-40B4-BE49-F238E27FC236}">
                  <a16:creationId xmlns:a16="http://schemas.microsoft.com/office/drawing/2014/main" id="{99CDB245-846F-5DDA-A3F8-78E52D500CB4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58" name="CasellaDiTesto 357">
              <a:extLst>
                <a:ext uri="{FF2B5EF4-FFF2-40B4-BE49-F238E27FC236}">
                  <a16:creationId xmlns:a16="http://schemas.microsoft.com/office/drawing/2014/main" id="{E1DB444A-EFB1-56A8-3F96-4A4DD0A23810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59" name="CasellaDiTesto 358">
              <a:extLst>
                <a:ext uri="{FF2B5EF4-FFF2-40B4-BE49-F238E27FC236}">
                  <a16:creationId xmlns:a16="http://schemas.microsoft.com/office/drawing/2014/main" id="{84C84E4D-3E47-1926-2D42-F31B8F885F49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60" name="CasellaDiTesto 359">
              <a:extLst>
                <a:ext uri="{FF2B5EF4-FFF2-40B4-BE49-F238E27FC236}">
                  <a16:creationId xmlns:a16="http://schemas.microsoft.com/office/drawing/2014/main" id="{FA43E29A-ED93-0797-ACE0-482483060733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61" name="Gruppo 360">
            <a:extLst>
              <a:ext uri="{FF2B5EF4-FFF2-40B4-BE49-F238E27FC236}">
                <a16:creationId xmlns:a16="http://schemas.microsoft.com/office/drawing/2014/main" id="{B9A71356-966D-5DB1-B50B-FB91F71F8B2C}"/>
              </a:ext>
            </a:extLst>
          </p:cNvPr>
          <p:cNvGrpSpPr/>
          <p:nvPr/>
        </p:nvGrpSpPr>
        <p:grpSpPr>
          <a:xfrm>
            <a:off x="871196" y="6351576"/>
            <a:ext cx="848629" cy="228757"/>
            <a:chOff x="781209" y="210645"/>
            <a:chExt cx="848629" cy="228757"/>
          </a:xfrm>
        </p:grpSpPr>
        <p:sp>
          <p:nvSpPr>
            <p:cNvPr id="362" name="CasellaDiTesto 361">
              <a:extLst>
                <a:ext uri="{FF2B5EF4-FFF2-40B4-BE49-F238E27FC236}">
                  <a16:creationId xmlns:a16="http://schemas.microsoft.com/office/drawing/2014/main" id="{338F9396-9C54-9FDB-A3A2-D1BA33A6DC49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63" name="CasellaDiTesto 362">
              <a:extLst>
                <a:ext uri="{FF2B5EF4-FFF2-40B4-BE49-F238E27FC236}">
                  <a16:creationId xmlns:a16="http://schemas.microsoft.com/office/drawing/2014/main" id="{4034B6C3-41C2-73FA-C16E-42C3A2D08910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64" name="CasellaDiTesto 363">
              <a:extLst>
                <a:ext uri="{FF2B5EF4-FFF2-40B4-BE49-F238E27FC236}">
                  <a16:creationId xmlns:a16="http://schemas.microsoft.com/office/drawing/2014/main" id="{F2A054CC-83D3-8420-D1D1-EF76D18BE86B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65" name="CasellaDiTesto 364">
              <a:extLst>
                <a:ext uri="{FF2B5EF4-FFF2-40B4-BE49-F238E27FC236}">
                  <a16:creationId xmlns:a16="http://schemas.microsoft.com/office/drawing/2014/main" id="{1416BC2C-0890-16A0-B90D-6AD4A6E725C7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66" name="Gruppo 365">
            <a:extLst>
              <a:ext uri="{FF2B5EF4-FFF2-40B4-BE49-F238E27FC236}">
                <a16:creationId xmlns:a16="http://schemas.microsoft.com/office/drawing/2014/main" id="{D7E81D62-671A-1154-801E-DBC08F1459EF}"/>
              </a:ext>
            </a:extLst>
          </p:cNvPr>
          <p:cNvGrpSpPr/>
          <p:nvPr/>
        </p:nvGrpSpPr>
        <p:grpSpPr>
          <a:xfrm>
            <a:off x="1719817" y="6376415"/>
            <a:ext cx="848629" cy="228757"/>
            <a:chOff x="781209" y="210645"/>
            <a:chExt cx="848629" cy="228757"/>
          </a:xfrm>
        </p:grpSpPr>
        <p:sp>
          <p:nvSpPr>
            <p:cNvPr id="367" name="CasellaDiTesto 366">
              <a:extLst>
                <a:ext uri="{FF2B5EF4-FFF2-40B4-BE49-F238E27FC236}">
                  <a16:creationId xmlns:a16="http://schemas.microsoft.com/office/drawing/2014/main" id="{A33CE62F-63C3-6A0C-D707-3B37622FA435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68" name="CasellaDiTesto 367">
              <a:extLst>
                <a:ext uri="{FF2B5EF4-FFF2-40B4-BE49-F238E27FC236}">
                  <a16:creationId xmlns:a16="http://schemas.microsoft.com/office/drawing/2014/main" id="{15C7324C-3764-978B-68F9-4B4D6F383284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69" name="CasellaDiTesto 368">
              <a:extLst>
                <a:ext uri="{FF2B5EF4-FFF2-40B4-BE49-F238E27FC236}">
                  <a16:creationId xmlns:a16="http://schemas.microsoft.com/office/drawing/2014/main" id="{08FEA734-9AED-503D-368C-70E6EDC3F6CB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70" name="CasellaDiTesto 369">
              <a:extLst>
                <a:ext uri="{FF2B5EF4-FFF2-40B4-BE49-F238E27FC236}">
                  <a16:creationId xmlns:a16="http://schemas.microsoft.com/office/drawing/2014/main" id="{55417B0D-0C4A-8743-2FF7-955BB739BCFF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71" name="Gruppo 370">
            <a:extLst>
              <a:ext uri="{FF2B5EF4-FFF2-40B4-BE49-F238E27FC236}">
                <a16:creationId xmlns:a16="http://schemas.microsoft.com/office/drawing/2014/main" id="{53DE1AEC-A9FB-DE31-4076-A2D9D06B86AE}"/>
              </a:ext>
            </a:extLst>
          </p:cNvPr>
          <p:cNvGrpSpPr/>
          <p:nvPr/>
        </p:nvGrpSpPr>
        <p:grpSpPr>
          <a:xfrm>
            <a:off x="2629892" y="6327154"/>
            <a:ext cx="848629" cy="228757"/>
            <a:chOff x="781209" y="210645"/>
            <a:chExt cx="848629" cy="228757"/>
          </a:xfrm>
        </p:grpSpPr>
        <p:sp>
          <p:nvSpPr>
            <p:cNvPr id="372" name="CasellaDiTesto 371">
              <a:extLst>
                <a:ext uri="{FF2B5EF4-FFF2-40B4-BE49-F238E27FC236}">
                  <a16:creationId xmlns:a16="http://schemas.microsoft.com/office/drawing/2014/main" id="{81F04BF6-CD79-9C48-B256-D8C6997640F7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73" name="CasellaDiTesto 372">
              <a:extLst>
                <a:ext uri="{FF2B5EF4-FFF2-40B4-BE49-F238E27FC236}">
                  <a16:creationId xmlns:a16="http://schemas.microsoft.com/office/drawing/2014/main" id="{CB8DC84D-BD8F-2D40-4C93-24BD5042F4E1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74" name="CasellaDiTesto 373">
              <a:extLst>
                <a:ext uri="{FF2B5EF4-FFF2-40B4-BE49-F238E27FC236}">
                  <a16:creationId xmlns:a16="http://schemas.microsoft.com/office/drawing/2014/main" id="{E682968F-A519-B1E4-1804-BDD50EBB98AE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75" name="CasellaDiTesto 374">
              <a:extLst>
                <a:ext uri="{FF2B5EF4-FFF2-40B4-BE49-F238E27FC236}">
                  <a16:creationId xmlns:a16="http://schemas.microsoft.com/office/drawing/2014/main" id="{FAAEA61F-D365-81D5-0655-1525D3AF2AE5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76" name="Gruppo 375">
            <a:extLst>
              <a:ext uri="{FF2B5EF4-FFF2-40B4-BE49-F238E27FC236}">
                <a16:creationId xmlns:a16="http://schemas.microsoft.com/office/drawing/2014/main" id="{6E116007-6477-C473-BFF1-CAB762C0E2B8}"/>
              </a:ext>
            </a:extLst>
          </p:cNvPr>
          <p:cNvGrpSpPr/>
          <p:nvPr/>
        </p:nvGrpSpPr>
        <p:grpSpPr>
          <a:xfrm>
            <a:off x="3857557" y="6330950"/>
            <a:ext cx="848629" cy="228757"/>
            <a:chOff x="781209" y="210645"/>
            <a:chExt cx="848629" cy="228757"/>
          </a:xfrm>
        </p:grpSpPr>
        <p:sp>
          <p:nvSpPr>
            <p:cNvPr id="377" name="CasellaDiTesto 376">
              <a:extLst>
                <a:ext uri="{FF2B5EF4-FFF2-40B4-BE49-F238E27FC236}">
                  <a16:creationId xmlns:a16="http://schemas.microsoft.com/office/drawing/2014/main" id="{215AFAFD-5DBC-FF91-6DDB-215B7D517CBD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78" name="CasellaDiTesto 377">
              <a:extLst>
                <a:ext uri="{FF2B5EF4-FFF2-40B4-BE49-F238E27FC236}">
                  <a16:creationId xmlns:a16="http://schemas.microsoft.com/office/drawing/2014/main" id="{22D8B2FC-0C0E-13A1-73AB-9A4332A6E85A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79" name="CasellaDiTesto 378">
              <a:extLst>
                <a:ext uri="{FF2B5EF4-FFF2-40B4-BE49-F238E27FC236}">
                  <a16:creationId xmlns:a16="http://schemas.microsoft.com/office/drawing/2014/main" id="{735F04AB-B7F8-7129-C1D0-7B53B8399A25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80" name="CasellaDiTesto 379">
              <a:extLst>
                <a:ext uri="{FF2B5EF4-FFF2-40B4-BE49-F238E27FC236}">
                  <a16:creationId xmlns:a16="http://schemas.microsoft.com/office/drawing/2014/main" id="{BF769D65-F08A-CA44-0ADD-E6875ABB6EC8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81" name="Gruppo 380">
            <a:extLst>
              <a:ext uri="{FF2B5EF4-FFF2-40B4-BE49-F238E27FC236}">
                <a16:creationId xmlns:a16="http://schemas.microsoft.com/office/drawing/2014/main" id="{8936380C-76DB-0285-F756-C626FA6C39A2}"/>
              </a:ext>
            </a:extLst>
          </p:cNvPr>
          <p:cNvGrpSpPr/>
          <p:nvPr/>
        </p:nvGrpSpPr>
        <p:grpSpPr>
          <a:xfrm>
            <a:off x="777016" y="7937337"/>
            <a:ext cx="848629" cy="228757"/>
            <a:chOff x="781209" y="210645"/>
            <a:chExt cx="848629" cy="228757"/>
          </a:xfrm>
        </p:grpSpPr>
        <p:sp>
          <p:nvSpPr>
            <p:cNvPr id="382" name="CasellaDiTesto 381">
              <a:extLst>
                <a:ext uri="{FF2B5EF4-FFF2-40B4-BE49-F238E27FC236}">
                  <a16:creationId xmlns:a16="http://schemas.microsoft.com/office/drawing/2014/main" id="{B26687C1-2245-8959-42FE-6D4968D21CC3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83" name="CasellaDiTesto 382">
              <a:extLst>
                <a:ext uri="{FF2B5EF4-FFF2-40B4-BE49-F238E27FC236}">
                  <a16:creationId xmlns:a16="http://schemas.microsoft.com/office/drawing/2014/main" id="{ED26DA53-7F8E-9B24-6B4C-5D9E4B959437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84" name="CasellaDiTesto 383">
              <a:extLst>
                <a:ext uri="{FF2B5EF4-FFF2-40B4-BE49-F238E27FC236}">
                  <a16:creationId xmlns:a16="http://schemas.microsoft.com/office/drawing/2014/main" id="{3FF12CF9-EA25-6D5E-97CE-430CF8991D80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85" name="CasellaDiTesto 384">
              <a:extLst>
                <a:ext uri="{FF2B5EF4-FFF2-40B4-BE49-F238E27FC236}">
                  <a16:creationId xmlns:a16="http://schemas.microsoft.com/office/drawing/2014/main" id="{BAF6E171-FE6C-478D-8619-7A29844893B4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86" name="Gruppo 385">
            <a:extLst>
              <a:ext uri="{FF2B5EF4-FFF2-40B4-BE49-F238E27FC236}">
                <a16:creationId xmlns:a16="http://schemas.microsoft.com/office/drawing/2014/main" id="{08135B58-F565-FDE2-FD7B-9DB24E670F6A}"/>
              </a:ext>
            </a:extLst>
          </p:cNvPr>
          <p:cNvGrpSpPr/>
          <p:nvPr/>
        </p:nvGrpSpPr>
        <p:grpSpPr>
          <a:xfrm>
            <a:off x="1657868" y="7916494"/>
            <a:ext cx="848629" cy="228757"/>
            <a:chOff x="781209" y="210645"/>
            <a:chExt cx="848629" cy="228757"/>
          </a:xfrm>
        </p:grpSpPr>
        <p:sp>
          <p:nvSpPr>
            <p:cNvPr id="387" name="CasellaDiTesto 386">
              <a:extLst>
                <a:ext uri="{FF2B5EF4-FFF2-40B4-BE49-F238E27FC236}">
                  <a16:creationId xmlns:a16="http://schemas.microsoft.com/office/drawing/2014/main" id="{6D6DF3AF-01FC-06E7-478A-D5A060094934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88" name="CasellaDiTesto 387">
              <a:extLst>
                <a:ext uri="{FF2B5EF4-FFF2-40B4-BE49-F238E27FC236}">
                  <a16:creationId xmlns:a16="http://schemas.microsoft.com/office/drawing/2014/main" id="{DBDA11AD-C961-FAC2-2D8E-5BF57D86A7A9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89" name="CasellaDiTesto 388">
              <a:extLst>
                <a:ext uri="{FF2B5EF4-FFF2-40B4-BE49-F238E27FC236}">
                  <a16:creationId xmlns:a16="http://schemas.microsoft.com/office/drawing/2014/main" id="{FCB96C89-0EBC-B9AF-1D0F-3AEE3F9A4465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90" name="CasellaDiTesto 389">
              <a:extLst>
                <a:ext uri="{FF2B5EF4-FFF2-40B4-BE49-F238E27FC236}">
                  <a16:creationId xmlns:a16="http://schemas.microsoft.com/office/drawing/2014/main" id="{D6FEDBC0-DD54-0D2B-F985-905C77561073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91" name="Gruppo 390">
            <a:extLst>
              <a:ext uri="{FF2B5EF4-FFF2-40B4-BE49-F238E27FC236}">
                <a16:creationId xmlns:a16="http://schemas.microsoft.com/office/drawing/2014/main" id="{0CC0149E-3908-81DE-0849-74B1ACE90D52}"/>
              </a:ext>
            </a:extLst>
          </p:cNvPr>
          <p:cNvGrpSpPr/>
          <p:nvPr/>
        </p:nvGrpSpPr>
        <p:grpSpPr>
          <a:xfrm>
            <a:off x="2502054" y="7925326"/>
            <a:ext cx="848629" cy="228757"/>
            <a:chOff x="781209" y="210645"/>
            <a:chExt cx="848629" cy="228757"/>
          </a:xfrm>
        </p:grpSpPr>
        <p:sp>
          <p:nvSpPr>
            <p:cNvPr id="392" name="CasellaDiTesto 391">
              <a:extLst>
                <a:ext uri="{FF2B5EF4-FFF2-40B4-BE49-F238E27FC236}">
                  <a16:creationId xmlns:a16="http://schemas.microsoft.com/office/drawing/2014/main" id="{D31AE08F-41D3-E86A-11F6-8FB4EDE76131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93" name="CasellaDiTesto 392">
              <a:extLst>
                <a:ext uri="{FF2B5EF4-FFF2-40B4-BE49-F238E27FC236}">
                  <a16:creationId xmlns:a16="http://schemas.microsoft.com/office/drawing/2014/main" id="{126781A7-8561-A95F-90EE-CB0BDB43A0EF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94" name="CasellaDiTesto 393">
              <a:extLst>
                <a:ext uri="{FF2B5EF4-FFF2-40B4-BE49-F238E27FC236}">
                  <a16:creationId xmlns:a16="http://schemas.microsoft.com/office/drawing/2014/main" id="{15BF9ADF-1CCF-2A78-A118-03A49E56D0E2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395" name="CasellaDiTesto 394">
              <a:extLst>
                <a:ext uri="{FF2B5EF4-FFF2-40B4-BE49-F238E27FC236}">
                  <a16:creationId xmlns:a16="http://schemas.microsoft.com/office/drawing/2014/main" id="{6631F58A-F3D8-C53B-EC93-1318B5575EC6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396" name="Gruppo 395">
            <a:extLst>
              <a:ext uri="{FF2B5EF4-FFF2-40B4-BE49-F238E27FC236}">
                <a16:creationId xmlns:a16="http://schemas.microsoft.com/office/drawing/2014/main" id="{E3A4267C-12AF-166F-610A-9B08F8D00C68}"/>
              </a:ext>
            </a:extLst>
          </p:cNvPr>
          <p:cNvGrpSpPr/>
          <p:nvPr/>
        </p:nvGrpSpPr>
        <p:grpSpPr>
          <a:xfrm>
            <a:off x="3720813" y="7876937"/>
            <a:ext cx="848629" cy="228757"/>
            <a:chOff x="781209" y="210645"/>
            <a:chExt cx="848629" cy="228757"/>
          </a:xfrm>
        </p:grpSpPr>
        <p:sp>
          <p:nvSpPr>
            <p:cNvPr id="397" name="CasellaDiTesto 396">
              <a:extLst>
                <a:ext uri="{FF2B5EF4-FFF2-40B4-BE49-F238E27FC236}">
                  <a16:creationId xmlns:a16="http://schemas.microsoft.com/office/drawing/2014/main" id="{2FE37D1D-87EB-393B-B57B-45D6F0EDC6A5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398" name="CasellaDiTesto 397">
              <a:extLst>
                <a:ext uri="{FF2B5EF4-FFF2-40B4-BE49-F238E27FC236}">
                  <a16:creationId xmlns:a16="http://schemas.microsoft.com/office/drawing/2014/main" id="{5B352184-0132-CC85-378B-9D33385959E4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399" name="CasellaDiTesto 398">
              <a:extLst>
                <a:ext uri="{FF2B5EF4-FFF2-40B4-BE49-F238E27FC236}">
                  <a16:creationId xmlns:a16="http://schemas.microsoft.com/office/drawing/2014/main" id="{AAD10B46-313C-AF5B-991A-80EE7EF2E5C3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400" name="CasellaDiTesto 399">
              <a:extLst>
                <a:ext uri="{FF2B5EF4-FFF2-40B4-BE49-F238E27FC236}">
                  <a16:creationId xmlns:a16="http://schemas.microsoft.com/office/drawing/2014/main" id="{9672685F-DE7B-1E6C-335E-B920E410F749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sp>
        <p:nvSpPr>
          <p:cNvPr id="401" name="Rettangolo 400">
            <a:extLst>
              <a:ext uri="{FF2B5EF4-FFF2-40B4-BE49-F238E27FC236}">
                <a16:creationId xmlns:a16="http://schemas.microsoft.com/office/drawing/2014/main" id="{CB19076E-F218-EDEB-7561-5A6DD67BC101}"/>
              </a:ext>
            </a:extLst>
          </p:cNvPr>
          <p:cNvSpPr/>
          <p:nvPr/>
        </p:nvSpPr>
        <p:spPr>
          <a:xfrm>
            <a:off x="937256" y="7058958"/>
            <a:ext cx="570325" cy="17446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2" name="Rettangolo 401">
            <a:extLst>
              <a:ext uri="{FF2B5EF4-FFF2-40B4-BE49-F238E27FC236}">
                <a16:creationId xmlns:a16="http://schemas.microsoft.com/office/drawing/2014/main" id="{769ACF13-AE34-2213-78F3-298A1082E32D}"/>
              </a:ext>
            </a:extLst>
          </p:cNvPr>
          <p:cNvSpPr/>
          <p:nvPr/>
        </p:nvSpPr>
        <p:spPr>
          <a:xfrm>
            <a:off x="1801476" y="6711737"/>
            <a:ext cx="545233" cy="23190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3" name="Rettangolo 402">
            <a:extLst>
              <a:ext uri="{FF2B5EF4-FFF2-40B4-BE49-F238E27FC236}">
                <a16:creationId xmlns:a16="http://schemas.microsoft.com/office/drawing/2014/main" id="{2C919FE4-E27A-DED9-DA33-5AAB330EADE3}"/>
              </a:ext>
            </a:extLst>
          </p:cNvPr>
          <p:cNvSpPr/>
          <p:nvPr/>
        </p:nvSpPr>
        <p:spPr>
          <a:xfrm>
            <a:off x="2698517" y="6790589"/>
            <a:ext cx="671074" cy="26836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4" name="Rettangolo 403">
            <a:extLst>
              <a:ext uri="{FF2B5EF4-FFF2-40B4-BE49-F238E27FC236}">
                <a16:creationId xmlns:a16="http://schemas.microsoft.com/office/drawing/2014/main" id="{DE3D040E-52CA-6267-2DD5-71EBCA57EA04}"/>
              </a:ext>
            </a:extLst>
          </p:cNvPr>
          <p:cNvSpPr/>
          <p:nvPr/>
        </p:nvSpPr>
        <p:spPr>
          <a:xfrm>
            <a:off x="3902033" y="7072505"/>
            <a:ext cx="632225" cy="26408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5" name="Rettangolo 404">
            <a:extLst>
              <a:ext uri="{FF2B5EF4-FFF2-40B4-BE49-F238E27FC236}">
                <a16:creationId xmlns:a16="http://schemas.microsoft.com/office/drawing/2014/main" id="{74429A62-7AFF-3EDB-C4F6-6A1ADA3FD7CA}"/>
              </a:ext>
            </a:extLst>
          </p:cNvPr>
          <p:cNvSpPr/>
          <p:nvPr/>
        </p:nvSpPr>
        <p:spPr>
          <a:xfrm>
            <a:off x="875071" y="8511162"/>
            <a:ext cx="495588" cy="24267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6" name="Rettangolo 405">
            <a:extLst>
              <a:ext uri="{FF2B5EF4-FFF2-40B4-BE49-F238E27FC236}">
                <a16:creationId xmlns:a16="http://schemas.microsoft.com/office/drawing/2014/main" id="{51FD9910-0E5A-24D0-3BE3-AF5848A04B54}"/>
              </a:ext>
            </a:extLst>
          </p:cNvPr>
          <p:cNvSpPr/>
          <p:nvPr/>
        </p:nvSpPr>
        <p:spPr>
          <a:xfrm>
            <a:off x="1739474" y="8500738"/>
            <a:ext cx="495588" cy="25309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7" name="Rettangolo 406">
            <a:extLst>
              <a:ext uri="{FF2B5EF4-FFF2-40B4-BE49-F238E27FC236}">
                <a16:creationId xmlns:a16="http://schemas.microsoft.com/office/drawing/2014/main" id="{681C75EC-3BE8-AC5E-CCF9-99073BD8E93E}"/>
              </a:ext>
            </a:extLst>
          </p:cNvPr>
          <p:cNvSpPr/>
          <p:nvPr/>
        </p:nvSpPr>
        <p:spPr>
          <a:xfrm>
            <a:off x="2603336" y="8322134"/>
            <a:ext cx="617059" cy="29162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8" name="Rettangolo 407">
            <a:extLst>
              <a:ext uri="{FF2B5EF4-FFF2-40B4-BE49-F238E27FC236}">
                <a16:creationId xmlns:a16="http://schemas.microsoft.com/office/drawing/2014/main" id="{010B7170-6E35-A34A-BB14-504426C9D939}"/>
              </a:ext>
            </a:extLst>
          </p:cNvPr>
          <p:cNvSpPr/>
          <p:nvPr/>
        </p:nvSpPr>
        <p:spPr>
          <a:xfrm>
            <a:off x="3839964" y="8520878"/>
            <a:ext cx="557591" cy="29295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3085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1A763C80-C120-CD55-6044-E1A2658591BC}"/>
              </a:ext>
            </a:extLst>
          </p:cNvPr>
          <p:cNvSpPr txBox="1"/>
          <p:nvPr/>
        </p:nvSpPr>
        <p:spPr>
          <a:xfrm>
            <a:off x="21210" y="-2564"/>
            <a:ext cx="767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/>
              <a:t>Figure 1B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4A64D9C-F8E2-8499-8215-09D4880E108D}"/>
              </a:ext>
            </a:extLst>
          </p:cNvPr>
          <p:cNvSpPr txBox="1"/>
          <p:nvPr/>
        </p:nvSpPr>
        <p:spPr>
          <a:xfrm>
            <a:off x="956446" y="527810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" pitchFamily="2" charset="0"/>
              </a:rPr>
              <a:t>Hmga2</a:t>
            </a:r>
            <a:r>
              <a:rPr lang="it-IT" sz="1000" dirty="0">
                <a:latin typeface="Times" pitchFamily="2" charset="0"/>
              </a:rPr>
              <a:t> </a:t>
            </a:r>
            <a:r>
              <a:rPr lang="it-IT" sz="1000" dirty="0" err="1">
                <a:latin typeface="Times" pitchFamily="2" charset="0"/>
              </a:rPr>
              <a:t>wt</a:t>
            </a:r>
            <a:endParaRPr lang="it-IT" sz="1000" dirty="0">
              <a:latin typeface="Times" pitchFamily="2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C38B809-BC05-EDDD-FD10-AFE720AA6967}"/>
              </a:ext>
            </a:extLst>
          </p:cNvPr>
          <p:cNvSpPr txBox="1"/>
          <p:nvPr/>
        </p:nvSpPr>
        <p:spPr>
          <a:xfrm>
            <a:off x="1663300" y="527810"/>
            <a:ext cx="7809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" pitchFamily="2" charset="0"/>
              </a:rPr>
              <a:t>Hmga2</a:t>
            </a:r>
            <a:r>
              <a:rPr lang="it-IT" sz="1000" dirty="0">
                <a:latin typeface="Times" pitchFamily="2" charset="0"/>
              </a:rPr>
              <a:t> KO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D24D3C8-DF24-C000-23E6-7A4A1874E4AD}"/>
              </a:ext>
            </a:extLst>
          </p:cNvPr>
          <p:cNvSpPr txBox="1"/>
          <p:nvPr/>
        </p:nvSpPr>
        <p:spPr>
          <a:xfrm rot="18900199">
            <a:off x="1000883" y="811692"/>
            <a:ext cx="235962" cy="215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1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5ABCB39E-82AA-E0B8-3662-4814D1050401}"/>
              </a:ext>
            </a:extLst>
          </p:cNvPr>
          <p:cNvSpPr txBox="1"/>
          <p:nvPr/>
        </p:nvSpPr>
        <p:spPr>
          <a:xfrm rot="18900199">
            <a:off x="1200084" y="811683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B7F267D8-C46D-2D63-CA06-636BBD63AD7E}"/>
              </a:ext>
            </a:extLst>
          </p:cNvPr>
          <p:cNvSpPr txBox="1"/>
          <p:nvPr/>
        </p:nvSpPr>
        <p:spPr>
          <a:xfrm rot="18900199">
            <a:off x="1399308" y="811692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ED6F6018-564E-E7A2-B596-C5FC1F4BF18C}"/>
              </a:ext>
            </a:extLst>
          </p:cNvPr>
          <p:cNvSpPr txBox="1"/>
          <p:nvPr/>
        </p:nvSpPr>
        <p:spPr>
          <a:xfrm rot="18900199">
            <a:off x="1727165" y="821177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1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0488AC0-0E1B-7657-1624-34A626E235EE}"/>
              </a:ext>
            </a:extLst>
          </p:cNvPr>
          <p:cNvSpPr txBox="1"/>
          <p:nvPr/>
        </p:nvSpPr>
        <p:spPr>
          <a:xfrm rot="18900199">
            <a:off x="1926367" y="821160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2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3D2E56C-F8CD-52D4-B4B4-D37638D5F30E}"/>
              </a:ext>
            </a:extLst>
          </p:cNvPr>
          <p:cNvSpPr txBox="1"/>
          <p:nvPr/>
        </p:nvSpPr>
        <p:spPr>
          <a:xfrm rot="18900199">
            <a:off x="2125592" y="821172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3</a:t>
            </a:r>
          </a:p>
        </p:txBody>
      </p:sp>
      <p:sp>
        <p:nvSpPr>
          <p:cNvPr id="18" name="CasellaDiTesto 122">
            <a:extLst>
              <a:ext uri="{FF2B5EF4-FFF2-40B4-BE49-F238E27FC236}">
                <a16:creationId xmlns:a16="http://schemas.microsoft.com/office/drawing/2014/main" id="{225122B3-566E-EAE3-521B-6963E35D7F6F}"/>
              </a:ext>
            </a:extLst>
          </p:cNvPr>
          <p:cNvSpPr txBox="1"/>
          <p:nvPr/>
        </p:nvSpPr>
        <p:spPr>
          <a:xfrm>
            <a:off x="2345432" y="789993"/>
            <a:ext cx="3962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 err="1">
                <a:latin typeface="Times" pitchFamily="2" charset="0"/>
              </a:rPr>
              <a:t>days</a:t>
            </a:r>
            <a:endParaRPr lang="it-IT" sz="900" dirty="0">
              <a:latin typeface="Times" pitchFamily="2" charset="0"/>
            </a:endParaRPr>
          </a:p>
        </p:txBody>
      </p:sp>
      <p:sp>
        <p:nvSpPr>
          <p:cNvPr id="19" name="CasellaDiTesto 10">
            <a:extLst>
              <a:ext uri="{FF2B5EF4-FFF2-40B4-BE49-F238E27FC236}">
                <a16:creationId xmlns:a16="http://schemas.microsoft.com/office/drawing/2014/main" id="{4861ED40-6661-00C1-1533-B17E6B2573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8031" y="1092369"/>
            <a:ext cx="5232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H3K27me3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21" name="Immagine 20" descr="Immagine che contiene testo, interni, monitor, computer&#10;&#10;Descrizione generata automaticamente">
            <a:extLst>
              <a:ext uri="{FF2B5EF4-FFF2-40B4-BE49-F238E27FC236}">
                <a16:creationId xmlns:a16="http://schemas.microsoft.com/office/drawing/2014/main" id="{394593BD-5CF4-699F-61D3-1A695FC276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905" y="2058175"/>
            <a:ext cx="1591790" cy="846783"/>
          </a:xfrm>
          <a:prstGeom prst="rect">
            <a:avLst/>
          </a:prstGeom>
        </p:spPr>
      </p:pic>
      <p:sp>
        <p:nvSpPr>
          <p:cNvPr id="45" name="CasellaDiTesto 10">
            <a:extLst>
              <a:ext uri="{FF2B5EF4-FFF2-40B4-BE49-F238E27FC236}">
                <a16:creationId xmlns:a16="http://schemas.microsoft.com/office/drawing/2014/main" id="{2C18F564-D2D7-B1EF-0CE9-26E5F2026C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381" y="2349527"/>
            <a:ext cx="249107" cy="17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8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</a:t>
            </a:r>
            <a:endParaRPr lang="it-IT" altLang="it-IT" sz="68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CasellaDiTesto 5">
            <a:extLst>
              <a:ext uri="{FF2B5EF4-FFF2-40B4-BE49-F238E27FC236}">
                <a16:creationId xmlns:a16="http://schemas.microsoft.com/office/drawing/2014/main" id="{D520F053-92F3-E7AD-FB50-DD83926B3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98" y="2215542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47" name="CasellaDiTesto 6">
            <a:extLst>
              <a:ext uri="{FF2B5EF4-FFF2-40B4-BE49-F238E27FC236}">
                <a16:creationId xmlns:a16="http://schemas.microsoft.com/office/drawing/2014/main" id="{CCC880EF-06BF-9BD3-0292-59E1D4581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888" y="2096573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>
              <a:latin typeface="Arial" panose="020B0604020202020204" pitchFamily="34" charset="0"/>
            </a:endParaRPr>
          </a:p>
        </p:txBody>
      </p:sp>
      <p:sp>
        <p:nvSpPr>
          <p:cNvPr id="48" name="CasellaDiTesto 7">
            <a:extLst>
              <a:ext uri="{FF2B5EF4-FFF2-40B4-BE49-F238E27FC236}">
                <a16:creationId xmlns:a16="http://schemas.microsoft.com/office/drawing/2014/main" id="{ECC0D5AD-BDBC-F784-E32F-9D568C6E7D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079" y="2034660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49" name="CasellaDiTesto 8">
            <a:extLst>
              <a:ext uri="{FF2B5EF4-FFF2-40B4-BE49-F238E27FC236}">
                <a16:creationId xmlns:a16="http://schemas.microsoft.com/office/drawing/2014/main" id="{DB5EB8E3-9B19-E125-98C6-489CFD6CAA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079" y="1961503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9ED4D8E4-A120-A92A-382F-E46A8B74E72F}"/>
              </a:ext>
            </a:extLst>
          </p:cNvPr>
          <p:cNvSpPr txBox="1"/>
          <p:nvPr/>
        </p:nvSpPr>
        <p:spPr>
          <a:xfrm>
            <a:off x="4007850" y="511176"/>
            <a:ext cx="6142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i="1" dirty="0">
                <a:latin typeface="Times" pitchFamily="2" charset="0"/>
              </a:rPr>
              <a:t>Hmga2</a:t>
            </a:r>
            <a:r>
              <a:rPr lang="it-IT" sz="800" dirty="0">
                <a:latin typeface="Times" pitchFamily="2" charset="0"/>
              </a:rPr>
              <a:t> </a:t>
            </a:r>
            <a:r>
              <a:rPr lang="it-IT" sz="800" dirty="0" err="1">
                <a:latin typeface="Times" pitchFamily="2" charset="0"/>
              </a:rPr>
              <a:t>wt</a:t>
            </a:r>
            <a:endParaRPr lang="it-IT" sz="800" dirty="0">
              <a:latin typeface="Times" pitchFamily="2" charset="0"/>
            </a:endParaRPr>
          </a:p>
        </p:txBody>
      </p: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245F4E27-B88E-512B-1A87-4D88FC1467E0}"/>
              </a:ext>
            </a:extLst>
          </p:cNvPr>
          <p:cNvSpPr txBox="1"/>
          <p:nvPr/>
        </p:nvSpPr>
        <p:spPr>
          <a:xfrm>
            <a:off x="4531472" y="511176"/>
            <a:ext cx="6591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i="1" dirty="0">
                <a:latin typeface="Times" pitchFamily="2" charset="0"/>
              </a:rPr>
              <a:t>Hmga2</a:t>
            </a:r>
            <a:r>
              <a:rPr lang="it-IT" sz="800" dirty="0">
                <a:latin typeface="Times" pitchFamily="2" charset="0"/>
              </a:rPr>
              <a:t> KO</a:t>
            </a:r>
          </a:p>
        </p:txBody>
      </p: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2A145AC3-692E-79A4-5E92-BE3F52CCD90E}"/>
              </a:ext>
            </a:extLst>
          </p:cNvPr>
          <p:cNvSpPr txBox="1"/>
          <p:nvPr/>
        </p:nvSpPr>
        <p:spPr>
          <a:xfrm rot="18900199">
            <a:off x="3997785" y="795058"/>
            <a:ext cx="235962" cy="215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1</a:t>
            </a:r>
          </a:p>
        </p:txBody>
      </p:sp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C02B7AFB-AF85-CC86-5218-4F6FA1E44FB9}"/>
              </a:ext>
            </a:extLst>
          </p:cNvPr>
          <p:cNvSpPr txBox="1"/>
          <p:nvPr/>
        </p:nvSpPr>
        <p:spPr>
          <a:xfrm rot="18900199">
            <a:off x="4196986" y="795049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2</a:t>
            </a: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96153B61-4F2C-3AD1-B8B6-7DCDA031458A}"/>
              </a:ext>
            </a:extLst>
          </p:cNvPr>
          <p:cNvSpPr txBox="1"/>
          <p:nvPr/>
        </p:nvSpPr>
        <p:spPr>
          <a:xfrm rot="18900199">
            <a:off x="4396210" y="795058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3</a:t>
            </a:r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65580905-A935-95C5-6F11-D24CFEE56C80}"/>
              </a:ext>
            </a:extLst>
          </p:cNvPr>
          <p:cNvSpPr txBox="1"/>
          <p:nvPr/>
        </p:nvSpPr>
        <p:spPr>
          <a:xfrm rot="18900199">
            <a:off x="4507331" y="804543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1</a:t>
            </a: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DC71F820-CB00-6C4A-9CF4-CDDD7010B7E0}"/>
              </a:ext>
            </a:extLst>
          </p:cNvPr>
          <p:cNvSpPr txBox="1"/>
          <p:nvPr/>
        </p:nvSpPr>
        <p:spPr>
          <a:xfrm rot="18900199">
            <a:off x="4706533" y="804526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2</a:t>
            </a:r>
          </a:p>
        </p:txBody>
      </p: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5EDAD8E6-BCE8-7701-9201-6EF3B76F3F86}"/>
              </a:ext>
            </a:extLst>
          </p:cNvPr>
          <p:cNvSpPr txBox="1"/>
          <p:nvPr/>
        </p:nvSpPr>
        <p:spPr>
          <a:xfrm rot="18900199">
            <a:off x="4905758" y="804538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3</a:t>
            </a:r>
          </a:p>
        </p:txBody>
      </p:sp>
      <p:sp>
        <p:nvSpPr>
          <p:cNvPr id="58" name="CasellaDiTesto 122">
            <a:extLst>
              <a:ext uri="{FF2B5EF4-FFF2-40B4-BE49-F238E27FC236}">
                <a16:creationId xmlns:a16="http://schemas.microsoft.com/office/drawing/2014/main" id="{A7B7697A-8CB5-6186-BCF3-F20AAF205474}"/>
              </a:ext>
            </a:extLst>
          </p:cNvPr>
          <p:cNvSpPr txBox="1"/>
          <p:nvPr/>
        </p:nvSpPr>
        <p:spPr>
          <a:xfrm>
            <a:off x="5240739" y="773359"/>
            <a:ext cx="3962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 err="1">
                <a:latin typeface="Times" pitchFamily="2" charset="0"/>
              </a:rPr>
              <a:t>days</a:t>
            </a:r>
            <a:endParaRPr lang="it-IT" sz="900" dirty="0">
              <a:latin typeface="Times" pitchFamily="2" charset="0"/>
            </a:endParaRPr>
          </a:p>
        </p:txBody>
      </p:sp>
      <p:pic>
        <p:nvPicPr>
          <p:cNvPr id="60" name="Immagine 59" descr="Immagine che contiene testo&#10;&#10;Descrizione generata automaticamente">
            <a:extLst>
              <a:ext uri="{FF2B5EF4-FFF2-40B4-BE49-F238E27FC236}">
                <a16:creationId xmlns:a16="http://schemas.microsoft.com/office/drawing/2014/main" id="{56ABE044-1199-9814-DECC-28DD63EE2A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3668" y="1044086"/>
            <a:ext cx="1472950" cy="677481"/>
          </a:xfrm>
          <a:prstGeom prst="rect">
            <a:avLst/>
          </a:prstGeom>
        </p:spPr>
      </p:pic>
      <p:sp>
        <p:nvSpPr>
          <p:cNvPr id="61" name="CasellaDiTesto 10">
            <a:extLst>
              <a:ext uri="{FF2B5EF4-FFF2-40B4-BE49-F238E27FC236}">
                <a16:creationId xmlns:a16="http://schemas.microsoft.com/office/drawing/2014/main" id="{B24FD71A-F7BB-F3EF-DAE6-39F4F18CDA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938" y="1044086"/>
            <a:ext cx="5232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H3K27me2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62" name="CasellaDiTesto 5">
            <a:extLst>
              <a:ext uri="{FF2B5EF4-FFF2-40B4-BE49-F238E27FC236}">
                <a16:creationId xmlns:a16="http://schemas.microsoft.com/office/drawing/2014/main" id="{68C88ABA-8C3C-DF1C-94E8-929CC8624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7849" y="1064909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63" name="CasellaDiTesto 5">
            <a:extLst>
              <a:ext uri="{FF2B5EF4-FFF2-40B4-BE49-F238E27FC236}">
                <a16:creationId xmlns:a16="http://schemas.microsoft.com/office/drawing/2014/main" id="{F84599A6-95F3-EEF8-D51D-7D9A00E51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1494" y="940211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65" name="Immagine 64" descr="Immagine che contiene testo&#10;&#10;Descrizione generata automaticamente">
            <a:extLst>
              <a:ext uri="{FF2B5EF4-FFF2-40B4-BE49-F238E27FC236}">
                <a16:creationId xmlns:a16="http://schemas.microsoft.com/office/drawing/2014/main" id="{E4515742-1871-8BBF-A972-1967686F5E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7676" y="1769885"/>
            <a:ext cx="1614535" cy="703047"/>
          </a:xfrm>
          <a:prstGeom prst="rect">
            <a:avLst/>
          </a:prstGeom>
        </p:spPr>
      </p:pic>
      <p:sp>
        <p:nvSpPr>
          <p:cNvPr id="66" name="CasellaDiTesto 10">
            <a:extLst>
              <a:ext uri="{FF2B5EF4-FFF2-40B4-BE49-F238E27FC236}">
                <a16:creationId xmlns:a16="http://schemas.microsoft.com/office/drawing/2014/main" id="{B1ADB127-E9C4-3FD6-2239-597B9F0AE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5420" y="1718988"/>
            <a:ext cx="23628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67" name="CasellaDiTesto 5">
            <a:extLst>
              <a:ext uri="{FF2B5EF4-FFF2-40B4-BE49-F238E27FC236}">
                <a16:creationId xmlns:a16="http://schemas.microsoft.com/office/drawing/2014/main" id="{7FB35998-4CF4-7402-6548-37755C5B69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7011" y="1840382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68" name="CasellaDiTesto 5">
            <a:extLst>
              <a:ext uri="{FF2B5EF4-FFF2-40B4-BE49-F238E27FC236}">
                <a16:creationId xmlns:a16="http://schemas.microsoft.com/office/drawing/2014/main" id="{546B7E86-A7E2-B7A0-A526-2C532BC5AD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0656" y="1715684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69" name="Rettangolo 68">
            <a:extLst>
              <a:ext uri="{FF2B5EF4-FFF2-40B4-BE49-F238E27FC236}">
                <a16:creationId xmlns:a16="http://schemas.microsoft.com/office/drawing/2014/main" id="{1E396A12-725A-98CC-B9AA-AEC4C9EF4A9E}"/>
              </a:ext>
            </a:extLst>
          </p:cNvPr>
          <p:cNvSpPr/>
          <p:nvPr/>
        </p:nvSpPr>
        <p:spPr>
          <a:xfrm>
            <a:off x="468228" y="460587"/>
            <a:ext cx="2762630" cy="27567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0" name="Rettangolo 69">
            <a:extLst>
              <a:ext uri="{FF2B5EF4-FFF2-40B4-BE49-F238E27FC236}">
                <a16:creationId xmlns:a16="http://schemas.microsoft.com/office/drawing/2014/main" id="{D77C3017-922F-2744-D647-06351F893477}"/>
              </a:ext>
            </a:extLst>
          </p:cNvPr>
          <p:cNvSpPr/>
          <p:nvPr/>
        </p:nvSpPr>
        <p:spPr>
          <a:xfrm>
            <a:off x="3283601" y="460587"/>
            <a:ext cx="2762630" cy="27567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2" name="Immagine 71" descr="Immagine che contiene testo&#10;&#10;Descrizione generata automaticamente">
            <a:extLst>
              <a:ext uri="{FF2B5EF4-FFF2-40B4-BE49-F238E27FC236}">
                <a16:creationId xmlns:a16="http://schemas.microsoft.com/office/drawing/2014/main" id="{6FA966F3-9C04-BD2E-6397-66D8178083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9963" y="3989060"/>
            <a:ext cx="1591790" cy="1018746"/>
          </a:xfrm>
          <a:prstGeom prst="rect">
            <a:avLst/>
          </a:prstGeom>
        </p:spPr>
      </p:pic>
      <p:sp>
        <p:nvSpPr>
          <p:cNvPr id="73" name="CasellaDiTesto 72">
            <a:extLst>
              <a:ext uri="{FF2B5EF4-FFF2-40B4-BE49-F238E27FC236}">
                <a16:creationId xmlns:a16="http://schemas.microsoft.com/office/drawing/2014/main" id="{B44827BA-4250-43C8-286C-F24A7A49C669}"/>
              </a:ext>
            </a:extLst>
          </p:cNvPr>
          <p:cNvSpPr txBox="1"/>
          <p:nvPr/>
        </p:nvSpPr>
        <p:spPr>
          <a:xfrm>
            <a:off x="857166" y="343786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" pitchFamily="2" charset="0"/>
              </a:rPr>
              <a:t>Hmga2</a:t>
            </a:r>
            <a:r>
              <a:rPr lang="it-IT" sz="1000" dirty="0">
                <a:latin typeface="Times" pitchFamily="2" charset="0"/>
              </a:rPr>
              <a:t> </a:t>
            </a:r>
            <a:r>
              <a:rPr lang="it-IT" sz="1000" dirty="0" err="1">
                <a:latin typeface="Times" pitchFamily="2" charset="0"/>
              </a:rPr>
              <a:t>wt</a:t>
            </a:r>
            <a:endParaRPr lang="it-IT" sz="1000" dirty="0">
              <a:latin typeface="Times" pitchFamily="2" charset="0"/>
            </a:endParaRPr>
          </a:p>
        </p:txBody>
      </p:sp>
      <p:sp>
        <p:nvSpPr>
          <p:cNvPr id="74" name="CasellaDiTesto 73">
            <a:extLst>
              <a:ext uri="{FF2B5EF4-FFF2-40B4-BE49-F238E27FC236}">
                <a16:creationId xmlns:a16="http://schemas.microsoft.com/office/drawing/2014/main" id="{BC73B5B6-3C3C-F739-7A6F-A22140A9F0B0}"/>
              </a:ext>
            </a:extLst>
          </p:cNvPr>
          <p:cNvSpPr txBox="1"/>
          <p:nvPr/>
        </p:nvSpPr>
        <p:spPr>
          <a:xfrm>
            <a:off x="1564020" y="3437867"/>
            <a:ext cx="7809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" pitchFamily="2" charset="0"/>
              </a:rPr>
              <a:t>Hmga2</a:t>
            </a:r>
            <a:r>
              <a:rPr lang="it-IT" sz="1000" dirty="0">
                <a:latin typeface="Times" pitchFamily="2" charset="0"/>
              </a:rPr>
              <a:t> KO</a:t>
            </a:r>
          </a:p>
        </p:txBody>
      </p:sp>
      <p:sp>
        <p:nvSpPr>
          <p:cNvPr id="75" name="CasellaDiTesto 74">
            <a:extLst>
              <a:ext uri="{FF2B5EF4-FFF2-40B4-BE49-F238E27FC236}">
                <a16:creationId xmlns:a16="http://schemas.microsoft.com/office/drawing/2014/main" id="{04619EEF-59E4-6320-8B5E-50E4C938859F}"/>
              </a:ext>
            </a:extLst>
          </p:cNvPr>
          <p:cNvSpPr txBox="1"/>
          <p:nvPr/>
        </p:nvSpPr>
        <p:spPr>
          <a:xfrm rot="18900199">
            <a:off x="901603" y="3721749"/>
            <a:ext cx="235962" cy="215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1</a:t>
            </a:r>
          </a:p>
        </p:txBody>
      </p:sp>
      <p:sp>
        <p:nvSpPr>
          <p:cNvPr id="76" name="CasellaDiTesto 75">
            <a:extLst>
              <a:ext uri="{FF2B5EF4-FFF2-40B4-BE49-F238E27FC236}">
                <a16:creationId xmlns:a16="http://schemas.microsoft.com/office/drawing/2014/main" id="{234476C4-4D9B-C19D-17A2-AA020ADBA88A}"/>
              </a:ext>
            </a:extLst>
          </p:cNvPr>
          <p:cNvSpPr txBox="1"/>
          <p:nvPr/>
        </p:nvSpPr>
        <p:spPr>
          <a:xfrm rot="18900199">
            <a:off x="1100804" y="3721740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2</a:t>
            </a:r>
          </a:p>
        </p:txBody>
      </p:sp>
      <p:sp>
        <p:nvSpPr>
          <p:cNvPr id="77" name="CasellaDiTesto 76">
            <a:extLst>
              <a:ext uri="{FF2B5EF4-FFF2-40B4-BE49-F238E27FC236}">
                <a16:creationId xmlns:a16="http://schemas.microsoft.com/office/drawing/2014/main" id="{542E1AD4-55B4-24A1-69D5-E27E1CA72198}"/>
              </a:ext>
            </a:extLst>
          </p:cNvPr>
          <p:cNvSpPr txBox="1"/>
          <p:nvPr/>
        </p:nvSpPr>
        <p:spPr>
          <a:xfrm rot="18900199">
            <a:off x="1300028" y="3721749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3</a:t>
            </a:r>
          </a:p>
        </p:txBody>
      </p:sp>
      <p:sp>
        <p:nvSpPr>
          <p:cNvPr id="78" name="CasellaDiTesto 77">
            <a:extLst>
              <a:ext uri="{FF2B5EF4-FFF2-40B4-BE49-F238E27FC236}">
                <a16:creationId xmlns:a16="http://schemas.microsoft.com/office/drawing/2014/main" id="{0251BC59-0F13-F827-A778-3FC7ED77F438}"/>
              </a:ext>
            </a:extLst>
          </p:cNvPr>
          <p:cNvSpPr txBox="1"/>
          <p:nvPr/>
        </p:nvSpPr>
        <p:spPr>
          <a:xfrm rot="18900199">
            <a:off x="1627885" y="3731234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1</a:t>
            </a:r>
          </a:p>
        </p:txBody>
      </p:sp>
      <p:sp>
        <p:nvSpPr>
          <p:cNvPr id="79" name="CasellaDiTesto 78">
            <a:extLst>
              <a:ext uri="{FF2B5EF4-FFF2-40B4-BE49-F238E27FC236}">
                <a16:creationId xmlns:a16="http://schemas.microsoft.com/office/drawing/2014/main" id="{34417DA3-50F6-7B96-5B2D-348ACC5038B5}"/>
              </a:ext>
            </a:extLst>
          </p:cNvPr>
          <p:cNvSpPr txBox="1"/>
          <p:nvPr/>
        </p:nvSpPr>
        <p:spPr>
          <a:xfrm rot="18900199">
            <a:off x="1827087" y="3731217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2</a:t>
            </a:r>
          </a:p>
        </p:txBody>
      </p:sp>
      <p:sp>
        <p:nvSpPr>
          <p:cNvPr id="80" name="CasellaDiTesto 79">
            <a:extLst>
              <a:ext uri="{FF2B5EF4-FFF2-40B4-BE49-F238E27FC236}">
                <a16:creationId xmlns:a16="http://schemas.microsoft.com/office/drawing/2014/main" id="{E37ABA7F-46CF-A733-F6A9-F2E96A2B6FEC}"/>
              </a:ext>
            </a:extLst>
          </p:cNvPr>
          <p:cNvSpPr txBox="1"/>
          <p:nvPr/>
        </p:nvSpPr>
        <p:spPr>
          <a:xfrm rot="18900199">
            <a:off x="2026312" y="3731229"/>
            <a:ext cx="235962" cy="215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3</a:t>
            </a:r>
          </a:p>
        </p:txBody>
      </p:sp>
      <p:sp>
        <p:nvSpPr>
          <p:cNvPr id="81" name="CasellaDiTesto 122">
            <a:extLst>
              <a:ext uri="{FF2B5EF4-FFF2-40B4-BE49-F238E27FC236}">
                <a16:creationId xmlns:a16="http://schemas.microsoft.com/office/drawing/2014/main" id="{1C792BAA-43ED-0E19-8014-9AB7E116FD2B}"/>
              </a:ext>
            </a:extLst>
          </p:cNvPr>
          <p:cNvSpPr txBox="1"/>
          <p:nvPr/>
        </p:nvSpPr>
        <p:spPr>
          <a:xfrm>
            <a:off x="2246152" y="3700050"/>
            <a:ext cx="3962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 err="1">
                <a:latin typeface="Times" pitchFamily="2" charset="0"/>
              </a:rPr>
              <a:t>days</a:t>
            </a:r>
            <a:endParaRPr lang="it-IT" sz="900" dirty="0">
              <a:latin typeface="Times" pitchFamily="2" charset="0"/>
            </a:endParaRPr>
          </a:p>
        </p:txBody>
      </p:sp>
      <p:sp>
        <p:nvSpPr>
          <p:cNvPr id="82" name="CasellaDiTesto 5">
            <a:extLst>
              <a:ext uri="{FF2B5EF4-FFF2-40B4-BE49-F238E27FC236}">
                <a16:creationId xmlns:a16="http://schemas.microsoft.com/office/drawing/2014/main" id="{B247159D-6FEE-7059-FE95-AFCAB58E08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98" y="4029619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83" name="CasellaDiTesto 10">
            <a:extLst>
              <a:ext uri="{FF2B5EF4-FFF2-40B4-BE49-F238E27FC236}">
                <a16:creationId xmlns:a16="http://schemas.microsoft.com/office/drawing/2014/main" id="{53CD34E8-6652-7E2E-E0EB-D177E729F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0804" y="4054565"/>
            <a:ext cx="44627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H3K27ac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85" name="Immagine 84" descr="Immagine che contiene testo&#10;&#10;Descrizione generata automaticamente">
            <a:extLst>
              <a:ext uri="{FF2B5EF4-FFF2-40B4-BE49-F238E27FC236}">
                <a16:creationId xmlns:a16="http://schemas.microsoft.com/office/drawing/2014/main" id="{36B27284-4B22-8CDD-02F6-240BDED83B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5614" y="5065983"/>
            <a:ext cx="1574424" cy="1018745"/>
          </a:xfrm>
          <a:prstGeom prst="rect">
            <a:avLst/>
          </a:prstGeom>
        </p:spPr>
      </p:pic>
      <p:sp>
        <p:nvSpPr>
          <p:cNvPr id="86" name="CasellaDiTesto 5">
            <a:extLst>
              <a:ext uri="{FF2B5EF4-FFF2-40B4-BE49-F238E27FC236}">
                <a16:creationId xmlns:a16="http://schemas.microsoft.com/office/drawing/2014/main" id="{FC17BBE1-E88F-FD10-5055-7AAB77F1A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6" y="5205594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87" name="CasellaDiTesto 10">
            <a:extLst>
              <a:ext uri="{FF2B5EF4-FFF2-40B4-BE49-F238E27FC236}">
                <a16:creationId xmlns:a16="http://schemas.microsoft.com/office/drawing/2014/main" id="{668375B3-7C36-05C8-8436-18473D6D0C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0038" y="5236516"/>
            <a:ext cx="23628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88" name="Rettangolo 87">
            <a:extLst>
              <a:ext uri="{FF2B5EF4-FFF2-40B4-BE49-F238E27FC236}">
                <a16:creationId xmlns:a16="http://schemas.microsoft.com/office/drawing/2014/main" id="{2DA786BE-4FCC-5B0E-650D-8567B2BE95FF}"/>
              </a:ext>
            </a:extLst>
          </p:cNvPr>
          <p:cNvSpPr/>
          <p:nvPr/>
        </p:nvSpPr>
        <p:spPr>
          <a:xfrm>
            <a:off x="471112" y="3428082"/>
            <a:ext cx="2762630" cy="27567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 descr="Immagine che contiene testo, vicino&#10;&#10;Descrizione generata automaticamente">
            <a:extLst>
              <a:ext uri="{FF2B5EF4-FFF2-40B4-BE49-F238E27FC236}">
                <a16:creationId xmlns:a16="http://schemas.microsoft.com/office/drawing/2014/main" id="{A2A674C8-3392-0FB5-21C5-90B2BB2E33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6398" y="1027168"/>
            <a:ext cx="1596805" cy="1018873"/>
          </a:xfrm>
          <a:prstGeom prst="rect">
            <a:avLst/>
          </a:prstGeom>
        </p:spPr>
      </p:pic>
      <p:sp>
        <p:nvSpPr>
          <p:cNvPr id="89" name="Rettangolo 88">
            <a:extLst>
              <a:ext uri="{FF2B5EF4-FFF2-40B4-BE49-F238E27FC236}">
                <a16:creationId xmlns:a16="http://schemas.microsoft.com/office/drawing/2014/main" id="{14A2ED64-B53C-7D6C-1510-4A1AB1B532D6}"/>
              </a:ext>
            </a:extLst>
          </p:cNvPr>
          <p:cNvSpPr/>
          <p:nvPr/>
        </p:nvSpPr>
        <p:spPr>
          <a:xfrm>
            <a:off x="1123698" y="1272657"/>
            <a:ext cx="489633" cy="22760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0" name="Rettangolo 89">
            <a:extLst>
              <a:ext uri="{FF2B5EF4-FFF2-40B4-BE49-F238E27FC236}">
                <a16:creationId xmlns:a16="http://schemas.microsoft.com/office/drawing/2014/main" id="{50A8E9E1-0F71-B079-EBC8-B83BA170FEDA}"/>
              </a:ext>
            </a:extLst>
          </p:cNvPr>
          <p:cNvSpPr/>
          <p:nvPr/>
        </p:nvSpPr>
        <p:spPr>
          <a:xfrm>
            <a:off x="1785470" y="1272657"/>
            <a:ext cx="508518" cy="22760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1" name="Rettangolo 90">
            <a:extLst>
              <a:ext uri="{FF2B5EF4-FFF2-40B4-BE49-F238E27FC236}">
                <a16:creationId xmlns:a16="http://schemas.microsoft.com/office/drawing/2014/main" id="{10C66FA9-41E4-D228-3C1C-9F4EB488B388}"/>
              </a:ext>
            </a:extLst>
          </p:cNvPr>
          <p:cNvSpPr/>
          <p:nvPr/>
        </p:nvSpPr>
        <p:spPr>
          <a:xfrm>
            <a:off x="1123697" y="2232193"/>
            <a:ext cx="489633" cy="22760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2" name="Rettangolo 91">
            <a:extLst>
              <a:ext uri="{FF2B5EF4-FFF2-40B4-BE49-F238E27FC236}">
                <a16:creationId xmlns:a16="http://schemas.microsoft.com/office/drawing/2014/main" id="{989EB8D9-64FD-69D9-E7A5-C60D0C6A8B6F}"/>
              </a:ext>
            </a:extLst>
          </p:cNvPr>
          <p:cNvSpPr/>
          <p:nvPr/>
        </p:nvSpPr>
        <p:spPr>
          <a:xfrm>
            <a:off x="1745866" y="2232192"/>
            <a:ext cx="489633" cy="22760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3" name="CasellaDiTesto 5">
            <a:extLst>
              <a:ext uri="{FF2B5EF4-FFF2-40B4-BE49-F238E27FC236}">
                <a16:creationId xmlns:a16="http://schemas.microsoft.com/office/drawing/2014/main" id="{02972A95-AEBD-63E0-28C6-7EFED6EAB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983" y="1191427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94" name="CasellaDiTesto 6">
            <a:extLst>
              <a:ext uri="{FF2B5EF4-FFF2-40B4-BE49-F238E27FC236}">
                <a16:creationId xmlns:a16="http://schemas.microsoft.com/office/drawing/2014/main" id="{3341994C-289F-63CB-37F7-E0BFE812B4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173" y="1072458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>
              <a:latin typeface="Arial" panose="020B0604020202020204" pitchFamily="34" charset="0"/>
            </a:endParaRPr>
          </a:p>
        </p:txBody>
      </p:sp>
      <p:sp>
        <p:nvSpPr>
          <p:cNvPr id="95" name="CasellaDiTesto 7">
            <a:extLst>
              <a:ext uri="{FF2B5EF4-FFF2-40B4-BE49-F238E27FC236}">
                <a16:creationId xmlns:a16="http://schemas.microsoft.com/office/drawing/2014/main" id="{F0FB1AFC-53F6-971F-0118-96FC132CEF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364" y="1010545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96" name="CasellaDiTesto 8">
            <a:extLst>
              <a:ext uri="{FF2B5EF4-FFF2-40B4-BE49-F238E27FC236}">
                <a16:creationId xmlns:a16="http://schemas.microsoft.com/office/drawing/2014/main" id="{38510703-E802-3A40-9F01-B3A047B1D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364" y="937388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64" name="Rettangolo 63">
            <a:extLst>
              <a:ext uri="{FF2B5EF4-FFF2-40B4-BE49-F238E27FC236}">
                <a16:creationId xmlns:a16="http://schemas.microsoft.com/office/drawing/2014/main" id="{8BBA66BC-B240-0796-C55B-75C7BEDFC9A3}"/>
              </a:ext>
            </a:extLst>
          </p:cNvPr>
          <p:cNvSpPr/>
          <p:nvPr/>
        </p:nvSpPr>
        <p:spPr>
          <a:xfrm>
            <a:off x="4126306" y="1117064"/>
            <a:ext cx="423429" cy="23672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1" name="Rettangolo 70">
            <a:extLst>
              <a:ext uri="{FF2B5EF4-FFF2-40B4-BE49-F238E27FC236}">
                <a16:creationId xmlns:a16="http://schemas.microsoft.com/office/drawing/2014/main" id="{09255415-C7C0-8AC7-381C-F2BC2F42527F}"/>
              </a:ext>
            </a:extLst>
          </p:cNvPr>
          <p:cNvSpPr/>
          <p:nvPr/>
        </p:nvSpPr>
        <p:spPr>
          <a:xfrm>
            <a:off x="4567880" y="1117064"/>
            <a:ext cx="423429" cy="23672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4" name="Rettangolo 83">
            <a:extLst>
              <a:ext uri="{FF2B5EF4-FFF2-40B4-BE49-F238E27FC236}">
                <a16:creationId xmlns:a16="http://schemas.microsoft.com/office/drawing/2014/main" id="{2FD647B1-AB65-AC60-3879-E795A442BFF8}"/>
              </a:ext>
            </a:extLst>
          </p:cNvPr>
          <p:cNvSpPr/>
          <p:nvPr/>
        </p:nvSpPr>
        <p:spPr>
          <a:xfrm>
            <a:off x="4147749" y="1920856"/>
            <a:ext cx="392819" cy="22760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7" name="Rettangolo 96">
            <a:extLst>
              <a:ext uri="{FF2B5EF4-FFF2-40B4-BE49-F238E27FC236}">
                <a16:creationId xmlns:a16="http://schemas.microsoft.com/office/drawing/2014/main" id="{D283E7D6-1816-190D-1E65-D632775A3073}"/>
              </a:ext>
            </a:extLst>
          </p:cNvPr>
          <p:cNvSpPr/>
          <p:nvPr/>
        </p:nvSpPr>
        <p:spPr>
          <a:xfrm>
            <a:off x="4552421" y="1920856"/>
            <a:ext cx="392819" cy="22760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8" name="Rettangolo 97">
            <a:extLst>
              <a:ext uri="{FF2B5EF4-FFF2-40B4-BE49-F238E27FC236}">
                <a16:creationId xmlns:a16="http://schemas.microsoft.com/office/drawing/2014/main" id="{50C644B3-8AFC-CAD0-F9C6-C8D66E9320D9}"/>
              </a:ext>
            </a:extLst>
          </p:cNvPr>
          <p:cNvSpPr/>
          <p:nvPr/>
        </p:nvSpPr>
        <p:spPr>
          <a:xfrm>
            <a:off x="1017709" y="4103615"/>
            <a:ext cx="595622" cy="22794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9" name="Rettangolo 98">
            <a:extLst>
              <a:ext uri="{FF2B5EF4-FFF2-40B4-BE49-F238E27FC236}">
                <a16:creationId xmlns:a16="http://schemas.microsoft.com/office/drawing/2014/main" id="{65808C12-019B-102C-6766-B7AFAE489D24}"/>
              </a:ext>
            </a:extLst>
          </p:cNvPr>
          <p:cNvSpPr/>
          <p:nvPr/>
        </p:nvSpPr>
        <p:spPr>
          <a:xfrm>
            <a:off x="1637987" y="4103615"/>
            <a:ext cx="595622" cy="22794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0" name="Rettangolo 99">
            <a:extLst>
              <a:ext uri="{FF2B5EF4-FFF2-40B4-BE49-F238E27FC236}">
                <a16:creationId xmlns:a16="http://schemas.microsoft.com/office/drawing/2014/main" id="{9C000903-F8F5-9DFF-106C-23ACA54830F8}"/>
              </a:ext>
            </a:extLst>
          </p:cNvPr>
          <p:cNvSpPr/>
          <p:nvPr/>
        </p:nvSpPr>
        <p:spPr>
          <a:xfrm>
            <a:off x="1042365" y="5285566"/>
            <a:ext cx="595622" cy="22794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1" name="Rettangolo 100">
            <a:extLst>
              <a:ext uri="{FF2B5EF4-FFF2-40B4-BE49-F238E27FC236}">
                <a16:creationId xmlns:a16="http://schemas.microsoft.com/office/drawing/2014/main" id="{7AB6F1F8-72ED-9B91-3D46-7DBEEA081437}"/>
              </a:ext>
            </a:extLst>
          </p:cNvPr>
          <p:cNvSpPr/>
          <p:nvPr/>
        </p:nvSpPr>
        <p:spPr>
          <a:xfrm>
            <a:off x="1663300" y="5285565"/>
            <a:ext cx="595622" cy="22794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873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F56DD433-833E-2A31-6382-5B88908415B7}"/>
              </a:ext>
            </a:extLst>
          </p:cNvPr>
          <p:cNvSpPr txBox="1"/>
          <p:nvPr/>
        </p:nvSpPr>
        <p:spPr>
          <a:xfrm>
            <a:off x="21210" y="-2564"/>
            <a:ext cx="766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/>
              <a:t>Figure 1C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E291BDF-A4A6-94B5-62E7-9D7D3756BABD}"/>
              </a:ext>
            </a:extLst>
          </p:cNvPr>
          <p:cNvSpPr txBox="1"/>
          <p:nvPr/>
        </p:nvSpPr>
        <p:spPr>
          <a:xfrm>
            <a:off x="859730" y="625458"/>
            <a:ext cx="8531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dirty="0" err="1">
                <a:latin typeface="Times" pitchFamily="2" charset="0"/>
              </a:rPr>
              <a:t>SFEBs</a:t>
            </a:r>
            <a:r>
              <a:rPr lang="it-IT" sz="1000" dirty="0">
                <a:latin typeface="Times" pitchFamily="2" charset="0"/>
              </a:rPr>
              <a:t> </a:t>
            </a:r>
            <a:r>
              <a:rPr lang="it-IT" sz="1000" dirty="0" err="1">
                <a:latin typeface="Times" pitchFamily="2" charset="0"/>
              </a:rPr>
              <a:t>day</a:t>
            </a:r>
            <a:r>
              <a:rPr lang="it-IT" sz="1000" dirty="0">
                <a:latin typeface="Times" pitchFamily="2" charset="0"/>
              </a:rPr>
              <a:t> 2</a:t>
            </a:r>
          </a:p>
        </p:txBody>
      </p:sp>
      <p:pic>
        <p:nvPicPr>
          <p:cNvPr id="11" name="Immagine 10" descr="Immagine che contiene testo, vicino&#10;&#10;Descrizione generata automaticamente">
            <a:extLst>
              <a:ext uri="{FF2B5EF4-FFF2-40B4-BE49-F238E27FC236}">
                <a16:creationId xmlns:a16="http://schemas.microsoft.com/office/drawing/2014/main" id="{983F276D-EAC0-F0E2-2E2B-0EF7CA1886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118" y="1167808"/>
            <a:ext cx="1971463" cy="717529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D0A28CA-5274-C07E-42FD-29ACAB5C8EF5}"/>
              </a:ext>
            </a:extLst>
          </p:cNvPr>
          <p:cNvSpPr txBox="1"/>
          <p:nvPr/>
        </p:nvSpPr>
        <p:spPr>
          <a:xfrm>
            <a:off x="1676972" y="625458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dirty="0" err="1">
                <a:latin typeface="Times" pitchFamily="2" charset="0"/>
              </a:rPr>
              <a:t>SFEBs</a:t>
            </a:r>
            <a:r>
              <a:rPr lang="it-IT" sz="1000" dirty="0">
                <a:latin typeface="Times" pitchFamily="2" charset="0"/>
              </a:rPr>
              <a:t> day 3</a:t>
            </a:r>
          </a:p>
        </p:txBody>
      </p:sp>
      <p:sp>
        <p:nvSpPr>
          <p:cNvPr id="17" name="CasellaDiTesto 5">
            <a:extLst>
              <a:ext uri="{FF2B5EF4-FFF2-40B4-BE49-F238E27FC236}">
                <a16:creationId xmlns:a16="http://schemas.microsoft.com/office/drawing/2014/main" id="{24F81242-E74C-64D8-D36F-11657E163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709" y="1251867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8" name="CasellaDiTesto 5">
            <a:extLst>
              <a:ext uri="{FF2B5EF4-FFF2-40B4-BE49-F238E27FC236}">
                <a16:creationId xmlns:a16="http://schemas.microsoft.com/office/drawing/2014/main" id="{97F2F59E-7502-90E6-7D23-CC9D808DD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354" y="1072985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20" name="Immagine 19" descr="Immagine che contiene testo&#10;&#10;Descrizione generata automaticamente">
            <a:extLst>
              <a:ext uri="{FF2B5EF4-FFF2-40B4-BE49-F238E27FC236}">
                <a16:creationId xmlns:a16="http://schemas.microsoft.com/office/drawing/2014/main" id="{1E51C135-49DC-71A1-0706-91A88B40EA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317" y="3030022"/>
            <a:ext cx="831574" cy="562029"/>
          </a:xfrm>
          <a:prstGeom prst="rect">
            <a:avLst/>
          </a:prstGeom>
        </p:spPr>
      </p:pic>
      <p:sp>
        <p:nvSpPr>
          <p:cNvPr id="21" name="CasellaDiTesto 5">
            <a:extLst>
              <a:ext uri="{FF2B5EF4-FFF2-40B4-BE49-F238E27FC236}">
                <a16:creationId xmlns:a16="http://schemas.microsoft.com/office/drawing/2014/main" id="{9438F201-D15A-AFE1-D541-4B5CD25210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28" y="3129146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22" name="CasellaDiTesto 5">
            <a:extLst>
              <a:ext uri="{FF2B5EF4-FFF2-40B4-BE49-F238E27FC236}">
                <a16:creationId xmlns:a16="http://schemas.microsoft.com/office/drawing/2014/main" id="{ECCD5E21-21F2-6212-33A8-DD9A8FC35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373" y="2950264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24" name="Immagine 23" descr="Immagine che contiene testo&#10;&#10;Descrizione generata automaticamente">
            <a:extLst>
              <a:ext uri="{FF2B5EF4-FFF2-40B4-BE49-F238E27FC236}">
                <a16:creationId xmlns:a16="http://schemas.microsoft.com/office/drawing/2014/main" id="{905E802B-EBAD-3380-998B-775F8E30A0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6219" y="3030021"/>
            <a:ext cx="761149" cy="593804"/>
          </a:xfrm>
          <a:prstGeom prst="rect">
            <a:avLst/>
          </a:prstGeom>
        </p:spPr>
      </p:pic>
      <p:pic>
        <p:nvPicPr>
          <p:cNvPr id="26" name="Immagine 25" descr="Immagine che contiene testo, sfocatura&#10;&#10;Descrizione generata automaticamente">
            <a:extLst>
              <a:ext uri="{FF2B5EF4-FFF2-40B4-BE49-F238E27FC236}">
                <a16:creationId xmlns:a16="http://schemas.microsoft.com/office/drawing/2014/main" id="{E63D39D8-3358-D7DB-1378-56F3755917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0684" y="1167808"/>
            <a:ext cx="985096" cy="1323919"/>
          </a:xfrm>
          <a:prstGeom prst="rect">
            <a:avLst/>
          </a:prstGeom>
        </p:spPr>
      </p:pic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1E8AC73B-FAC4-2A06-7AD0-F3064A0B7938}"/>
              </a:ext>
            </a:extLst>
          </p:cNvPr>
          <p:cNvSpPr txBox="1"/>
          <p:nvPr/>
        </p:nvSpPr>
        <p:spPr>
          <a:xfrm>
            <a:off x="787317" y="2466318"/>
            <a:ext cx="8531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dirty="0" err="1">
                <a:latin typeface="Times" pitchFamily="2" charset="0"/>
              </a:rPr>
              <a:t>SFEBs</a:t>
            </a:r>
            <a:r>
              <a:rPr lang="it-IT" sz="1000" dirty="0">
                <a:latin typeface="Times" pitchFamily="2" charset="0"/>
              </a:rPr>
              <a:t> </a:t>
            </a:r>
            <a:r>
              <a:rPr lang="it-IT" sz="1000" dirty="0" err="1">
                <a:latin typeface="Times" pitchFamily="2" charset="0"/>
              </a:rPr>
              <a:t>day</a:t>
            </a:r>
            <a:r>
              <a:rPr lang="it-IT" sz="1000" dirty="0">
                <a:latin typeface="Times" pitchFamily="2" charset="0"/>
              </a:rPr>
              <a:t> 2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07554C31-17BD-92B9-4F2F-6A44A3EB3258}"/>
              </a:ext>
            </a:extLst>
          </p:cNvPr>
          <p:cNvSpPr txBox="1"/>
          <p:nvPr/>
        </p:nvSpPr>
        <p:spPr>
          <a:xfrm>
            <a:off x="1604559" y="2466318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dirty="0" err="1">
                <a:latin typeface="Times" pitchFamily="2" charset="0"/>
              </a:rPr>
              <a:t>SFEBs</a:t>
            </a:r>
            <a:r>
              <a:rPr lang="it-IT" sz="1000" dirty="0">
                <a:latin typeface="Times" pitchFamily="2" charset="0"/>
              </a:rPr>
              <a:t> day 3</a:t>
            </a:r>
          </a:p>
        </p:txBody>
      </p:sp>
      <p:sp>
        <p:nvSpPr>
          <p:cNvPr id="37" name="CasellaDiTesto 5">
            <a:extLst>
              <a:ext uri="{FF2B5EF4-FFF2-40B4-BE49-F238E27FC236}">
                <a16:creationId xmlns:a16="http://schemas.microsoft.com/office/drawing/2014/main" id="{30971E2D-8BAC-C3D4-817F-177B6B369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0268" y="1711453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38" name="CasellaDiTesto 6">
            <a:extLst>
              <a:ext uri="{FF2B5EF4-FFF2-40B4-BE49-F238E27FC236}">
                <a16:creationId xmlns:a16="http://schemas.microsoft.com/office/drawing/2014/main" id="{A4AB0497-B0B0-487C-B134-3D400B98F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1458" y="1592484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>
              <a:latin typeface="Arial" panose="020B0604020202020204" pitchFamily="34" charset="0"/>
            </a:endParaRPr>
          </a:p>
        </p:txBody>
      </p:sp>
      <p:sp>
        <p:nvSpPr>
          <p:cNvPr id="39" name="CasellaDiTesto 7">
            <a:extLst>
              <a:ext uri="{FF2B5EF4-FFF2-40B4-BE49-F238E27FC236}">
                <a16:creationId xmlns:a16="http://schemas.microsoft.com/office/drawing/2014/main" id="{634661F4-3D27-99F2-EC05-FD5A80E4C1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6197" y="1530571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40" name="CasellaDiTesto 8">
            <a:extLst>
              <a:ext uri="{FF2B5EF4-FFF2-40B4-BE49-F238E27FC236}">
                <a16:creationId xmlns:a16="http://schemas.microsoft.com/office/drawing/2014/main" id="{327ACC13-11A9-11DD-916B-9643F3008C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2649" y="1457414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DF039E1D-49BF-818A-7F5B-482CE9299021}"/>
              </a:ext>
            </a:extLst>
          </p:cNvPr>
          <p:cNvSpPr txBox="1"/>
          <p:nvPr/>
        </p:nvSpPr>
        <p:spPr>
          <a:xfrm>
            <a:off x="3696773" y="607312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dirty="0" err="1">
                <a:latin typeface="Times" pitchFamily="2" charset="0"/>
              </a:rPr>
              <a:t>SFEBs</a:t>
            </a:r>
            <a:r>
              <a:rPr lang="it-IT" sz="1000" dirty="0">
                <a:latin typeface="Times" pitchFamily="2" charset="0"/>
              </a:rPr>
              <a:t> day 4</a:t>
            </a:r>
          </a:p>
        </p:txBody>
      </p:sp>
      <p:pic>
        <p:nvPicPr>
          <p:cNvPr id="47" name="Immagine 46">
            <a:extLst>
              <a:ext uri="{FF2B5EF4-FFF2-40B4-BE49-F238E27FC236}">
                <a16:creationId xmlns:a16="http://schemas.microsoft.com/office/drawing/2014/main" id="{AC8E94F9-7F41-9916-E75D-2A6FCF14FA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7234" y="3067918"/>
            <a:ext cx="733603" cy="723048"/>
          </a:xfrm>
          <a:prstGeom prst="rect">
            <a:avLst/>
          </a:prstGeom>
        </p:spPr>
      </p:pic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C95E3B94-2570-41A4-62BE-A5B0AA50DD7B}"/>
              </a:ext>
            </a:extLst>
          </p:cNvPr>
          <p:cNvSpPr txBox="1"/>
          <p:nvPr/>
        </p:nvSpPr>
        <p:spPr>
          <a:xfrm>
            <a:off x="3590374" y="2491727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dirty="0" err="1">
                <a:latin typeface="Times" pitchFamily="2" charset="0"/>
              </a:rPr>
              <a:t>SFEBs</a:t>
            </a:r>
            <a:r>
              <a:rPr lang="it-IT" sz="1000" dirty="0">
                <a:latin typeface="Times" pitchFamily="2" charset="0"/>
              </a:rPr>
              <a:t> day 4</a:t>
            </a:r>
          </a:p>
        </p:txBody>
      </p:sp>
      <p:sp>
        <p:nvSpPr>
          <p:cNvPr id="53" name="CasellaDiTesto 5">
            <a:extLst>
              <a:ext uri="{FF2B5EF4-FFF2-40B4-BE49-F238E27FC236}">
                <a16:creationId xmlns:a16="http://schemas.microsoft.com/office/drawing/2014/main" id="{50A2C1B7-73AD-8863-D109-26D006A7F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949" y="3208088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54" name="CasellaDiTesto 5">
            <a:extLst>
              <a:ext uri="{FF2B5EF4-FFF2-40B4-BE49-F238E27FC236}">
                <a16:creationId xmlns:a16="http://schemas.microsoft.com/office/drawing/2014/main" id="{394495DF-3551-7A62-EBCC-DF58B6AE3D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0594" y="3029206"/>
            <a:ext cx="28437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55" name="Rettangolo 54">
            <a:extLst>
              <a:ext uri="{FF2B5EF4-FFF2-40B4-BE49-F238E27FC236}">
                <a16:creationId xmlns:a16="http://schemas.microsoft.com/office/drawing/2014/main" id="{37114559-7042-604F-DB9E-FBB87C98E56F}"/>
              </a:ext>
            </a:extLst>
          </p:cNvPr>
          <p:cNvSpPr/>
          <p:nvPr/>
        </p:nvSpPr>
        <p:spPr>
          <a:xfrm>
            <a:off x="468227" y="460587"/>
            <a:ext cx="5892399" cy="3596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CasellaDiTesto 10">
            <a:extLst>
              <a:ext uri="{FF2B5EF4-FFF2-40B4-BE49-F238E27FC236}">
                <a16:creationId xmlns:a16="http://schemas.microsoft.com/office/drawing/2014/main" id="{B9BDF7AA-766A-E6A1-6751-9ADBB95316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8031" y="1092369"/>
            <a:ext cx="5232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H3K27me3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57" name="CasellaDiTesto 10">
            <a:extLst>
              <a:ext uri="{FF2B5EF4-FFF2-40B4-BE49-F238E27FC236}">
                <a16:creationId xmlns:a16="http://schemas.microsoft.com/office/drawing/2014/main" id="{124ACF69-55C3-54D2-EAA0-AC178705D4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2138" y="1113367"/>
            <a:ext cx="5232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H3K27me3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58" name="CasellaDiTesto 10">
            <a:extLst>
              <a:ext uri="{FF2B5EF4-FFF2-40B4-BE49-F238E27FC236}">
                <a16:creationId xmlns:a16="http://schemas.microsoft.com/office/drawing/2014/main" id="{E7A06E27-CBC4-529C-99E8-957FF30E3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6421" y="3069241"/>
            <a:ext cx="23628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59" name="CasellaDiTesto 10">
            <a:extLst>
              <a:ext uri="{FF2B5EF4-FFF2-40B4-BE49-F238E27FC236}">
                <a16:creationId xmlns:a16="http://schemas.microsoft.com/office/drawing/2014/main" id="{F7F31F03-6F85-30CE-0950-ED25512B6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1330" y="3094049"/>
            <a:ext cx="23628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H3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0CA129C4-D6D2-F6F2-A5C4-ED9182CC919A}"/>
              </a:ext>
            </a:extLst>
          </p:cNvPr>
          <p:cNvSpPr txBox="1"/>
          <p:nvPr/>
        </p:nvSpPr>
        <p:spPr>
          <a:xfrm>
            <a:off x="135952" y="4214586"/>
            <a:ext cx="7789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/>
              <a:t>Figure 1D</a:t>
            </a:r>
          </a:p>
        </p:txBody>
      </p:sp>
      <p:pic>
        <p:nvPicPr>
          <p:cNvPr id="62" name="Immagine 61" descr="Immagine che contiene bianco, vicino&#10;&#10;Descrizione generata automaticamente">
            <a:extLst>
              <a:ext uri="{FF2B5EF4-FFF2-40B4-BE49-F238E27FC236}">
                <a16:creationId xmlns:a16="http://schemas.microsoft.com/office/drawing/2014/main" id="{85A40D6F-7132-3744-D3EF-D0E38AD4CE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631" y="5047752"/>
            <a:ext cx="2480467" cy="645172"/>
          </a:xfrm>
          <a:prstGeom prst="rect">
            <a:avLst/>
          </a:prstGeom>
        </p:spPr>
      </p:pic>
      <p:sp>
        <p:nvSpPr>
          <p:cNvPr id="63" name="CasellaDiTesto 5">
            <a:extLst>
              <a:ext uri="{FF2B5EF4-FFF2-40B4-BE49-F238E27FC236}">
                <a16:creationId xmlns:a16="http://schemas.microsoft.com/office/drawing/2014/main" id="{61CBC2C8-F920-A01C-E257-953BF4104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398" y="5086026"/>
            <a:ext cx="326051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260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64" name="CasellaDiTesto 5">
            <a:extLst>
              <a:ext uri="{FF2B5EF4-FFF2-40B4-BE49-F238E27FC236}">
                <a16:creationId xmlns:a16="http://schemas.microsoft.com/office/drawing/2014/main" id="{F0B7E508-456F-4ED3-73DB-1B2F66E0D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51" y="5189900"/>
            <a:ext cx="326051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65" name="CasellaDiTesto 5">
            <a:extLst>
              <a:ext uri="{FF2B5EF4-FFF2-40B4-BE49-F238E27FC236}">
                <a16:creationId xmlns:a16="http://schemas.microsoft.com/office/drawing/2014/main" id="{D61F79B0-E970-5164-A4E7-74F9CBA656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39" y="5293774"/>
            <a:ext cx="326051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66" name="CasellaDiTesto 5">
            <a:extLst>
              <a:ext uri="{FF2B5EF4-FFF2-40B4-BE49-F238E27FC236}">
                <a16:creationId xmlns:a16="http://schemas.microsoft.com/office/drawing/2014/main" id="{88F82EF1-5D7E-D0CC-13BC-E40F7ADD5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331" y="5389359"/>
            <a:ext cx="29719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68" name="Immagine 67">
            <a:extLst>
              <a:ext uri="{FF2B5EF4-FFF2-40B4-BE49-F238E27FC236}">
                <a16:creationId xmlns:a16="http://schemas.microsoft.com/office/drawing/2014/main" id="{DA04B08A-475C-E2C4-8212-20144075C0F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527" y="5770101"/>
            <a:ext cx="2376303" cy="1462831"/>
          </a:xfrm>
          <a:prstGeom prst="rect">
            <a:avLst/>
          </a:prstGeom>
        </p:spPr>
      </p:pic>
      <p:sp>
        <p:nvSpPr>
          <p:cNvPr id="69" name="CasellaDiTesto 5">
            <a:extLst>
              <a:ext uri="{FF2B5EF4-FFF2-40B4-BE49-F238E27FC236}">
                <a16:creationId xmlns:a16="http://schemas.microsoft.com/office/drawing/2014/main" id="{76827850-5391-A7CB-C5C6-86CDC91BC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398" y="5678457"/>
            <a:ext cx="29719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70" name="CasellaDiTesto 5">
            <a:extLst>
              <a:ext uri="{FF2B5EF4-FFF2-40B4-BE49-F238E27FC236}">
                <a16:creationId xmlns:a16="http://schemas.microsoft.com/office/drawing/2014/main" id="{111DCA58-5F4D-C38F-32E2-F0201C575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234" y="5788598"/>
            <a:ext cx="29719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71" name="CasellaDiTesto 5">
            <a:extLst>
              <a:ext uri="{FF2B5EF4-FFF2-40B4-BE49-F238E27FC236}">
                <a16:creationId xmlns:a16="http://schemas.microsoft.com/office/drawing/2014/main" id="{26003D6F-ADEF-2699-FC89-EE161258E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782" y="5922343"/>
            <a:ext cx="29719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72" name="CasellaDiTesto 5">
            <a:extLst>
              <a:ext uri="{FF2B5EF4-FFF2-40B4-BE49-F238E27FC236}">
                <a16:creationId xmlns:a16="http://schemas.microsoft.com/office/drawing/2014/main" id="{D57977F4-0AB5-268E-A3B7-6051C16791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52" y="6054873"/>
            <a:ext cx="29719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85" name="CasellaDiTesto 10">
            <a:extLst>
              <a:ext uri="{FF2B5EF4-FFF2-40B4-BE49-F238E27FC236}">
                <a16:creationId xmlns:a16="http://schemas.microsoft.com/office/drawing/2014/main" id="{9E34D1FD-4F61-689B-3143-DC96B01E1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7525" y="5281525"/>
            <a:ext cx="3436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Suz12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86" name="CasellaDiTesto 10">
            <a:extLst>
              <a:ext uri="{FF2B5EF4-FFF2-40B4-BE49-F238E27FC236}">
                <a16:creationId xmlns:a16="http://schemas.microsoft.com/office/drawing/2014/main" id="{B888839F-8799-B688-19FA-02C570071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998" y="5853093"/>
            <a:ext cx="3693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Gapdh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88" name="Immagine 87" descr="Immagine che contiene chitarra, vicino&#10;&#10;Descrizione generata automaticamente">
            <a:extLst>
              <a:ext uri="{FF2B5EF4-FFF2-40B4-BE49-F238E27FC236}">
                <a16:creationId xmlns:a16="http://schemas.microsoft.com/office/drawing/2014/main" id="{0E2786D0-384A-CF7F-5073-C06099D9AEC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14932" y="5010400"/>
            <a:ext cx="2255803" cy="618900"/>
          </a:xfrm>
          <a:prstGeom prst="rect">
            <a:avLst/>
          </a:prstGeom>
        </p:spPr>
      </p:pic>
      <p:sp>
        <p:nvSpPr>
          <p:cNvPr id="89" name="CasellaDiTesto 5">
            <a:extLst>
              <a:ext uri="{FF2B5EF4-FFF2-40B4-BE49-F238E27FC236}">
                <a16:creationId xmlns:a16="http://schemas.microsoft.com/office/drawing/2014/main" id="{44A33D43-3A83-EB67-1FD0-7112B50D6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2107" y="5003459"/>
            <a:ext cx="326051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260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90" name="CasellaDiTesto 5">
            <a:extLst>
              <a:ext uri="{FF2B5EF4-FFF2-40B4-BE49-F238E27FC236}">
                <a16:creationId xmlns:a16="http://schemas.microsoft.com/office/drawing/2014/main" id="{6EDAE1EE-1548-6399-B3AD-8669F51372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3360" y="5107333"/>
            <a:ext cx="326051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91" name="CasellaDiTesto 5">
            <a:extLst>
              <a:ext uri="{FF2B5EF4-FFF2-40B4-BE49-F238E27FC236}">
                <a16:creationId xmlns:a16="http://schemas.microsoft.com/office/drawing/2014/main" id="{5A92E1A8-2DC3-B677-992E-992936725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1648" y="5211207"/>
            <a:ext cx="326051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92" name="CasellaDiTesto 5">
            <a:extLst>
              <a:ext uri="{FF2B5EF4-FFF2-40B4-BE49-F238E27FC236}">
                <a16:creationId xmlns:a16="http://schemas.microsoft.com/office/drawing/2014/main" id="{7532868C-9746-72CB-11F0-EFEA46296F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040" y="5306792"/>
            <a:ext cx="29719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pic>
        <p:nvPicPr>
          <p:cNvPr id="106" name="Immagine 105" descr="Immagine che contiene testo, bianco, vicino&#10;&#10;Descrizione generata automaticamente">
            <a:extLst>
              <a:ext uri="{FF2B5EF4-FFF2-40B4-BE49-F238E27FC236}">
                <a16:creationId xmlns:a16="http://schemas.microsoft.com/office/drawing/2014/main" id="{6A646B35-A5AD-9841-8EAF-D9EDDC59F6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17690" y="5713951"/>
            <a:ext cx="2253045" cy="1328111"/>
          </a:xfrm>
          <a:prstGeom prst="rect">
            <a:avLst/>
          </a:prstGeom>
        </p:spPr>
      </p:pic>
      <p:sp>
        <p:nvSpPr>
          <p:cNvPr id="107" name="CasellaDiTesto 5">
            <a:extLst>
              <a:ext uri="{FF2B5EF4-FFF2-40B4-BE49-F238E27FC236}">
                <a16:creationId xmlns:a16="http://schemas.microsoft.com/office/drawing/2014/main" id="{F65997BB-49E4-BA24-1CBD-BB0F952C07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7380" y="5619931"/>
            <a:ext cx="29719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08" name="CasellaDiTesto 5">
            <a:extLst>
              <a:ext uri="{FF2B5EF4-FFF2-40B4-BE49-F238E27FC236}">
                <a16:creationId xmlns:a16="http://schemas.microsoft.com/office/drawing/2014/main" id="{A8D56042-1E85-2C9A-2A14-DF5A8723B1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1216" y="5730072"/>
            <a:ext cx="29719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09" name="CasellaDiTesto 5">
            <a:extLst>
              <a:ext uri="{FF2B5EF4-FFF2-40B4-BE49-F238E27FC236}">
                <a16:creationId xmlns:a16="http://schemas.microsoft.com/office/drawing/2014/main" id="{BD5354F5-E59F-B900-D1A0-5A2C4C26ED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4" y="5863817"/>
            <a:ext cx="29719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10" name="CasellaDiTesto 5">
            <a:extLst>
              <a:ext uri="{FF2B5EF4-FFF2-40B4-BE49-F238E27FC236}">
                <a16:creationId xmlns:a16="http://schemas.microsoft.com/office/drawing/2014/main" id="{4790512D-F875-A8D9-E92E-2FD857947D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9934" y="5996347"/>
            <a:ext cx="29719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11" name="CasellaDiTesto 10">
            <a:extLst>
              <a:ext uri="{FF2B5EF4-FFF2-40B4-BE49-F238E27FC236}">
                <a16:creationId xmlns:a16="http://schemas.microsoft.com/office/drawing/2014/main" id="{1A5D607D-7435-949D-E470-6F2250621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2175" y="5232372"/>
            <a:ext cx="3020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Ezh2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sp>
        <p:nvSpPr>
          <p:cNvPr id="112" name="CasellaDiTesto 10">
            <a:extLst>
              <a:ext uri="{FF2B5EF4-FFF2-40B4-BE49-F238E27FC236}">
                <a16:creationId xmlns:a16="http://schemas.microsoft.com/office/drawing/2014/main" id="{1E222769-2639-0BA9-F117-23791E4DD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2648" y="5803940"/>
            <a:ext cx="3693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7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75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Gapdh</a:t>
            </a:r>
            <a:endParaRPr lang="it-IT" altLang="it-IT" sz="1350" dirty="0">
              <a:latin typeface="Arial" panose="020B0604020202020204" pitchFamily="34" charset="0"/>
            </a:endParaRPr>
          </a:p>
        </p:txBody>
      </p:sp>
      <p:grpSp>
        <p:nvGrpSpPr>
          <p:cNvPr id="105" name="Gruppo 104">
            <a:extLst>
              <a:ext uri="{FF2B5EF4-FFF2-40B4-BE49-F238E27FC236}">
                <a16:creationId xmlns:a16="http://schemas.microsoft.com/office/drawing/2014/main" id="{B141312E-99EE-CF8C-7CD7-B9915691892D}"/>
              </a:ext>
            </a:extLst>
          </p:cNvPr>
          <p:cNvGrpSpPr/>
          <p:nvPr/>
        </p:nvGrpSpPr>
        <p:grpSpPr>
          <a:xfrm>
            <a:off x="847257" y="881577"/>
            <a:ext cx="848629" cy="228757"/>
            <a:chOff x="781209" y="210645"/>
            <a:chExt cx="848629" cy="228757"/>
          </a:xfrm>
        </p:grpSpPr>
        <p:sp>
          <p:nvSpPr>
            <p:cNvPr id="113" name="CasellaDiTesto 112">
              <a:extLst>
                <a:ext uri="{FF2B5EF4-FFF2-40B4-BE49-F238E27FC236}">
                  <a16:creationId xmlns:a16="http://schemas.microsoft.com/office/drawing/2014/main" id="{B36CBA33-526A-EDB9-E45E-9DD5CFD389A0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114" name="CasellaDiTesto 113">
              <a:extLst>
                <a:ext uri="{FF2B5EF4-FFF2-40B4-BE49-F238E27FC236}">
                  <a16:creationId xmlns:a16="http://schemas.microsoft.com/office/drawing/2014/main" id="{D2DA88BB-B013-43D8-6FB2-465E5EB4C20F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115" name="CasellaDiTesto 114">
              <a:extLst>
                <a:ext uri="{FF2B5EF4-FFF2-40B4-BE49-F238E27FC236}">
                  <a16:creationId xmlns:a16="http://schemas.microsoft.com/office/drawing/2014/main" id="{D338A8A8-6EE3-EA78-4642-8184DED949D9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116" name="CasellaDiTesto 115">
              <a:extLst>
                <a:ext uri="{FF2B5EF4-FFF2-40B4-BE49-F238E27FC236}">
                  <a16:creationId xmlns:a16="http://schemas.microsoft.com/office/drawing/2014/main" id="{19748897-A549-A645-101D-B18258552100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117" name="Gruppo 116">
            <a:extLst>
              <a:ext uri="{FF2B5EF4-FFF2-40B4-BE49-F238E27FC236}">
                <a16:creationId xmlns:a16="http://schemas.microsoft.com/office/drawing/2014/main" id="{8079147A-F4B1-1D0B-B647-A228BB9E4853}"/>
              </a:ext>
            </a:extLst>
          </p:cNvPr>
          <p:cNvGrpSpPr/>
          <p:nvPr/>
        </p:nvGrpSpPr>
        <p:grpSpPr>
          <a:xfrm>
            <a:off x="1646219" y="885566"/>
            <a:ext cx="848629" cy="228757"/>
            <a:chOff x="781209" y="210645"/>
            <a:chExt cx="848629" cy="228757"/>
          </a:xfrm>
        </p:grpSpPr>
        <p:sp>
          <p:nvSpPr>
            <p:cNvPr id="118" name="CasellaDiTesto 117">
              <a:extLst>
                <a:ext uri="{FF2B5EF4-FFF2-40B4-BE49-F238E27FC236}">
                  <a16:creationId xmlns:a16="http://schemas.microsoft.com/office/drawing/2014/main" id="{5D964D4B-D4BC-C191-9947-6110B739C489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119" name="CasellaDiTesto 118">
              <a:extLst>
                <a:ext uri="{FF2B5EF4-FFF2-40B4-BE49-F238E27FC236}">
                  <a16:creationId xmlns:a16="http://schemas.microsoft.com/office/drawing/2014/main" id="{A64CD660-08FB-BAD6-55C8-706F34B3FB46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120" name="CasellaDiTesto 119">
              <a:extLst>
                <a:ext uri="{FF2B5EF4-FFF2-40B4-BE49-F238E27FC236}">
                  <a16:creationId xmlns:a16="http://schemas.microsoft.com/office/drawing/2014/main" id="{10A57980-6800-2F7D-21AD-41A6910C61A1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121" name="CasellaDiTesto 120">
              <a:extLst>
                <a:ext uri="{FF2B5EF4-FFF2-40B4-BE49-F238E27FC236}">
                  <a16:creationId xmlns:a16="http://schemas.microsoft.com/office/drawing/2014/main" id="{0BDF0DD0-C267-CBA9-3359-DA34E50A69A9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122" name="Gruppo 121">
            <a:extLst>
              <a:ext uri="{FF2B5EF4-FFF2-40B4-BE49-F238E27FC236}">
                <a16:creationId xmlns:a16="http://schemas.microsoft.com/office/drawing/2014/main" id="{FA8E50AD-91D6-BC76-A0B2-C59C54A8C62B}"/>
              </a:ext>
            </a:extLst>
          </p:cNvPr>
          <p:cNvGrpSpPr/>
          <p:nvPr/>
        </p:nvGrpSpPr>
        <p:grpSpPr>
          <a:xfrm>
            <a:off x="3728390" y="901152"/>
            <a:ext cx="848629" cy="228757"/>
            <a:chOff x="781209" y="210645"/>
            <a:chExt cx="848629" cy="228757"/>
          </a:xfrm>
        </p:grpSpPr>
        <p:sp>
          <p:nvSpPr>
            <p:cNvPr id="123" name="CasellaDiTesto 122">
              <a:extLst>
                <a:ext uri="{FF2B5EF4-FFF2-40B4-BE49-F238E27FC236}">
                  <a16:creationId xmlns:a16="http://schemas.microsoft.com/office/drawing/2014/main" id="{09F4EF87-91A6-9B60-4D0C-FAA895C4B380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124" name="CasellaDiTesto 123">
              <a:extLst>
                <a:ext uri="{FF2B5EF4-FFF2-40B4-BE49-F238E27FC236}">
                  <a16:creationId xmlns:a16="http://schemas.microsoft.com/office/drawing/2014/main" id="{27FE1491-8897-CB69-3464-C0E807E522FE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125" name="CasellaDiTesto 124">
              <a:extLst>
                <a:ext uri="{FF2B5EF4-FFF2-40B4-BE49-F238E27FC236}">
                  <a16:creationId xmlns:a16="http://schemas.microsoft.com/office/drawing/2014/main" id="{C9E8C541-C75A-0D90-3370-3C2605D2BAFE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126" name="CasellaDiTesto 125">
              <a:extLst>
                <a:ext uri="{FF2B5EF4-FFF2-40B4-BE49-F238E27FC236}">
                  <a16:creationId xmlns:a16="http://schemas.microsoft.com/office/drawing/2014/main" id="{61DD1655-1FFF-2073-E356-AE4B1E4461BE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127" name="Gruppo 126">
            <a:extLst>
              <a:ext uri="{FF2B5EF4-FFF2-40B4-BE49-F238E27FC236}">
                <a16:creationId xmlns:a16="http://schemas.microsoft.com/office/drawing/2014/main" id="{C6FFEF36-F5A8-0D4E-31DF-5EEC15D54959}"/>
              </a:ext>
            </a:extLst>
          </p:cNvPr>
          <p:cNvGrpSpPr/>
          <p:nvPr/>
        </p:nvGrpSpPr>
        <p:grpSpPr>
          <a:xfrm>
            <a:off x="804978" y="2792297"/>
            <a:ext cx="848629" cy="228757"/>
            <a:chOff x="781209" y="210645"/>
            <a:chExt cx="848629" cy="228757"/>
          </a:xfrm>
        </p:grpSpPr>
        <p:sp>
          <p:nvSpPr>
            <p:cNvPr id="128" name="CasellaDiTesto 127">
              <a:extLst>
                <a:ext uri="{FF2B5EF4-FFF2-40B4-BE49-F238E27FC236}">
                  <a16:creationId xmlns:a16="http://schemas.microsoft.com/office/drawing/2014/main" id="{E1883B2B-7B14-B4CF-1949-1C4C2B4BB092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129" name="CasellaDiTesto 128">
              <a:extLst>
                <a:ext uri="{FF2B5EF4-FFF2-40B4-BE49-F238E27FC236}">
                  <a16:creationId xmlns:a16="http://schemas.microsoft.com/office/drawing/2014/main" id="{23341F07-015A-69B4-571E-930E837B085E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130" name="CasellaDiTesto 129">
              <a:extLst>
                <a:ext uri="{FF2B5EF4-FFF2-40B4-BE49-F238E27FC236}">
                  <a16:creationId xmlns:a16="http://schemas.microsoft.com/office/drawing/2014/main" id="{67E3F641-73C2-8F92-FC98-25DCECECFEE9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131" name="CasellaDiTesto 130">
              <a:extLst>
                <a:ext uri="{FF2B5EF4-FFF2-40B4-BE49-F238E27FC236}">
                  <a16:creationId xmlns:a16="http://schemas.microsoft.com/office/drawing/2014/main" id="{4232AA88-A2D1-9655-1D8A-797B52748D54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132" name="Gruppo 131">
            <a:extLst>
              <a:ext uri="{FF2B5EF4-FFF2-40B4-BE49-F238E27FC236}">
                <a16:creationId xmlns:a16="http://schemas.microsoft.com/office/drawing/2014/main" id="{5A591DCC-C7C4-640C-D30E-332FD865722C}"/>
              </a:ext>
            </a:extLst>
          </p:cNvPr>
          <p:cNvGrpSpPr/>
          <p:nvPr/>
        </p:nvGrpSpPr>
        <p:grpSpPr>
          <a:xfrm>
            <a:off x="1711726" y="2774457"/>
            <a:ext cx="848629" cy="228757"/>
            <a:chOff x="781209" y="210645"/>
            <a:chExt cx="848629" cy="228757"/>
          </a:xfrm>
        </p:grpSpPr>
        <p:sp>
          <p:nvSpPr>
            <p:cNvPr id="133" name="CasellaDiTesto 132">
              <a:extLst>
                <a:ext uri="{FF2B5EF4-FFF2-40B4-BE49-F238E27FC236}">
                  <a16:creationId xmlns:a16="http://schemas.microsoft.com/office/drawing/2014/main" id="{5161C259-7F46-89B2-33FF-7C3E6C484D14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134" name="CasellaDiTesto 133">
              <a:extLst>
                <a:ext uri="{FF2B5EF4-FFF2-40B4-BE49-F238E27FC236}">
                  <a16:creationId xmlns:a16="http://schemas.microsoft.com/office/drawing/2014/main" id="{52D27301-4145-F91E-342A-0585BF47D2CA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135" name="CasellaDiTesto 134">
              <a:extLst>
                <a:ext uri="{FF2B5EF4-FFF2-40B4-BE49-F238E27FC236}">
                  <a16:creationId xmlns:a16="http://schemas.microsoft.com/office/drawing/2014/main" id="{3716820E-41B5-4F96-F09F-5A4024537203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136" name="CasellaDiTesto 135">
              <a:extLst>
                <a:ext uri="{FF2B5EF4-FFF2-40B4-BE49-F238E27FC236}">
                  <a16:creationId xmlns:a16="http://schemas.microsoft.com/office/drawing/2014/main" id="{E7C34EA6-15C4-EEBB-9F99-4D2523DFF898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grpSp>
        <p:nvGrpSpPr>
          <p:cNvPr id="137" name="Gruppo 136">
            <a:extLst>
              <a:ext uri="{FF2B5EF4-FFF2-40B4-BE49-F238E27FC236}">
                <a16:creationId xmlns:a16="http://schemas.microsoft.com/office/drawing/2014/main" id="{3A600025-C2AA-3017-6629-B16F30FCB50C}"/>
              </a:ext>
            </a:extLst>
          </p:cNvPr>
          <p:cNvGrpSpPr/>
          <p:nvPr/>
        </p:nvGrpSpPr>
        <p:grpSpPr>
          <a:xfrm>
            <a:off x="3628274" y="2813355"/>
            <a:ext cx="848629" cy="228757"/>
            <a:chOff x="781209" y="210645"/>
            <a:chExt cx="848629" cy="228757"/>
          </a:xfrm>
        </p:grpSpPr>
        <p:sp>
          <p:nvSpPr>
            <p:cNvPr id="138" name="CasellaDiTesto 137">
              <a:extLst>
                <a:ext uri="{FF2B5EF4-FFF2-40B4-BE49-F238E27FC236}">
                  <a16:creationId xmlns:a16="http://schemas.microsoft.com/office/drawing/2014/main" id="{59539E1B-B09F-1A1B-769D-98C92E6A2D4E}"/>
                </a:ext>
              </a:extLst>
            </p:cNvPr>
            <p:cNvSpPr txBox="1"/>
            <p:nvPr/>
          </p:nvSpPr>
          <p:spPr>
            <a:xfrm rot="18900199">
              <a:off x="781209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139" name="CasellaDiTesto 138">
              <a:extLst>
                <a:ext uri="{FF2B5EF4-FFF2-40B4-BE49-F238E27FC236}">
                  <a16:creationId xmlns:a16="http://schemas.microsoft.com/office/drawing/2014/main" id="{6D0CC966-A025-9AF4-981C-BA8EC533B8D9}"/>
                </a:ext>
              </a:extLst>
            </p:cNvPr>
            <p:cNvSpPr txBox="1"/>
            <p:nvPr/>
          </p:nvSpPr>
          <p:spPr>
            <a:xfrm rot="18900199">
              <a:off x="916964" y="223958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140" name="CasellaDiTesto 139">
              <a:extLst>
                <a:ext uri="{FF2B5EF4-FFF2-40B4-BE49-F238E27FC236}">
                  <a16:creationId xmlns:a16="http://schemas.microsoft.com/office/drawing/2014/main" id="{DE92551F-F9F4-2A54-B99F-BFA7770BB756}"/>
                </a:ext>
              </a:extLst>
            </p:cNvPr>
            <p:cNvSpPr txBox="1"/>
            <p:nvPr/>
          </p:nvSpPr>
          <p:spPr>
            <a:xfrm rot="18900199">
              <a:off x="1046911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141" name="CasellaDiTesto 140">
              <a:extLst>
                <a:ext uri="{FF2B5EF4-FFF2-40B4-BE49-F238E27FC236}">
                  <a16:creationId xmlns:a16="http://schemas.microsoft.com/office/drawing/2014/main" id="{A3843DAC-0BC6-0523-BB19-5339354BBB61}"/>
                </a:ext>
              </a:extLst>
            </p:cNvPr>
            <p:cNvSpPr txBox="1"/>
            <p:nvPr/>
          </p:nvSpPr>
          <p:spPr>
            <a:xfrm rot="18900199">
              <a:off x="1195104" y="210645"/>
              <a:ext cx="4347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800" dirty="0">
                  <a:latin typeface="Times" pitchFamily="2" charset="0"/>
                </a:rPr>
                <a:t>KO#2</a:t>
              </a:r>
            </a:p>
          </p:txBody>
        </p:sp>
      </p:grpSp>
      <p:sp>
        <p:nvSpPr>
          <p:cNvPr id="142" name="CasellaDiTesto 141">
            <a:extLst>
              <a:ext uri="{FF2B5EF4-FFF2-40B4-BE49-F238E27FC236}">
                <a16:creationId xmlns:a16="http://schemas.microsoft.com/office/drawing/2014/main" id="{6212DCA6-23A0-8DE8-6C10-D4338F26B866}"/>
              </a:ext>
            </a:extLst>
          </p:cNvPr>
          <p:cNvSpPr txBox="1"/>
          <p:nvPr/>
        </p:nvSpPr>
        <p:spPr>
          <a:xfrm>
            <a:off x="1131481" y="4862853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1</a:t>
            </a:r>
          </a:p>
        </p:txBody>
      </p:sp>
      <p:sp>
        <p:nvSpPr>
          <p:cNvPr id="143" name="CasellaDiTesto 142">
            <a:extLst>
              <a:ext uri="{FF2B5EF4-FFF2-40B4-BE49-F238E27FC236}">
                <a16:creationId xmlns:a16="http://schemas.microsoft.com/office/drawing/2014/main" id="{E832853B-0224-F9E8-24C6-C952B6BA460F}"/>
              </a:ext>
            </a:extLst>
          </p:cNvPr>
          <p:cNvSpPr txBox="1"/>
          <p:nvPr/>
        </p:nvSpPr>
        <p:spPr>
          <a:xfrm>
            <a:off x="1440430" y="4862853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2</a:t>
            </a:r>
          </a:p>
        </p:txBody>
      </p:sp>
      <p:sp>
        <p:nvSpPr>
          <p:cNvPr id="144" name="CasellaDiTesto 143">
            <a:extLst>
              <a:ext uri="{FF2B5EF4-FFF2-40B4-BE49-F238E27FC236}">
                <a16:creationId xmlns:a16="http://schemas.microsoft.com/office/drawing/2014/main" id="{2726CA5A-F57E-CE5F-8ABE-F998EA45743E}"/>
              </a:ext>
            </a:extLst>
          </p:cNvPr>
          <p:cNvSpPr txBox="1"/>
          <p:nvPr/>
        </p:nvSpPr>
        <p:spPr>
          <a:xfrm>
            <a:off x="1686817" y="4862853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3</a:t>
            </a:r>
          </a:p>
        </p:txBody>
      </p:sp>
      <p:sp>
        <p:nvSpPr>
          <p:cNvPr id="145" name="CasellaDiTesto 144">
            <a:extLst>
              <a:ext uri="{FF2B5EF4-FFF2-40B4-BE49-F238E27FC236}">
                <a16:creationId xmlns:a16="http://schemas.microsoft.com/office/drawing/2014/main" id="{D34513F6-B0BC-1EED-CD9A-F0872B78AAB9}"/>
              </a:ext>
            </a:extLst>
          </p:cNvPr>
          <p:cNvSpPr txBox="1"/>
          <p:nvPr/>
        </p:nvSpPr>
        <p:spPr>
          <a:xfrm>
            <a:off x="917333" y="4862853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0</a:t>
            </a:r>
          </a:p>
        </p:txBody>
      </p:sp>
      <p:sp>
        <p:nvSpPr>
          <p:cNvPr id="146" name="CasellaDiTesto 145">
            <a:extLst>
              <a:ext uri="{FF2B5EF4-FFF2-40B4-BE49-F238E27FC236}">
                <a16:creationId xmlns:a16="http://schemas.microsoft.com/office/drawing/2014/main" id="{AFAF3398-128E-2A2F-E625-48151947ADD3}"/>
              </a:ext>
            </a:extLst>
          </p:cNvPr>
          <p:cNvSpPr txBox="1"/>
          <p:nvPr/>
        </p:nvSpPr>
        <p:spPr>
          <a:xfrm>
            <a:off x="2232575" y="4858600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1</a:t>
            </a:r>
          </a:p>
        </p:txBody>
      </p:sp>
      <p:sp>
        <p:nvSpPr>
          <p:cNvPr id="147" name="CasellaDiTesto 146">
            <a:extLst>
              <a:ext uri="{FF2B5EF4-FFF2-40B4-BE49-F238E27FC236}">
                <a16:creationId xmlns:a16="http://schemas.microsoft.com/office/drawing/2014/main" id="{F8F5591A-B22C-9359-0B7E-D4CAE0CA06E4}"/>
              </a:ext>
            </a:extLst>
          </p:cNvPr>
          <p:cNvSpPr txBox="1"/>
          <p:nvPr/>
        </p:nvSpPr>
        <p:spPr>
          <a:xfrm>
            <a:off x="2446887" y="4858600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2</a:t>
            </a:r>
          </a:p>
        </p:txBody>
      </p:sp>
      <p:sp>
        <p:nvSpPr>
          <p:cNvPr id="148" name="CasellaDiTesto 147">
            <a:extLst>
              <a:ext uri="{FF2B5EF4-FFF2-40B4-BE49-F238E27FC236}">
                <a16:creationId xmlns:a16="http://schemas.microsoft.com/office/drawing/2014/main" id="{DEDB5032-0211-9772-E613-43CB22A25838}"/>
              </a:ext>
            </a:extLst>
          </p:cNvPr>
          <p:cNvSpPr txBox="1"/>
          <p:nvPr/>
        </p:nvSpPr>
        <p:spPr>
          <a:xfrm>
            <a:off x="2661227" y="4858600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3</a:t>
            </a:r>
          </a:p>
        </p:txBody>
      </p:sp>
      <p:sp>
        <p:nvSpPr>
          <p:cNvPr id="149" name="CasellaDiTesto 148">
            <a:extLst>
              <a:ext uri="{FF2B5EF4-FFF2-40B4-BE49-F238E27FC236}">
                <a16:creationId xmlns:a16="http://schemas.microsoft.com/office/drawing/2014/main" id="{9CBC13D6-DD77-2428-B79B-629B3C318A4C}"/>
              </a:ext>
            </a:extLst>
          </p:cNvPr>
          <p:cNvSpPr txBox="1"/>
          <p:nvPr/>
        </p:nvSpPr>
        <p:spPr>
          <a:xfrm>
            <a:off x="1980642" y="4858600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0</a:t>
            </a:r>
          </a:p>
        </p:txBody>
      </p:sp>
      <p:sp>
        <p:nvSpPr>
          <p:cNvPr id="150" name="CasellaDiTesto 122">
            <a:extLst>
              <a:ext uri="{FF2B5EF4-FFF2-40B4-BE49-F238E27FC236}">
                <a16:creationId xmlns:a16="http://schemas.microsoft.com/office/drawing/2014/main" id="{48F470A1-3E8D-782D-F48F-9929C0619E00}"/>
              </a:ext>
            </a:extLst>
          </p:cNvPr>
          <p:cNvSpPr txBox="1"/>
          <p:nvPr/>
        </p:nvSpPr>
        <p:spPr>
          <a:xfrm>
            <a:off x="2771850" y="4834201"/>
            <a:ext cx="3962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 err="1">
                <a:latin typeface="Times" pitchFamily="2" charset="0"/>
              </a:rPr>
              <a:t>days</a:t>
            </a:r>
            <a:endParaRPr lang="it-IT" sz="900" dirty="0">
              <a:latin typeface="Times" pitchFamily="2" charset="0"/>
            </a:endParaRPr>
          </a:p>
        </p:txBody>
      </p:sp>
      <p:sp>
        <p:nvSpPr>
          <p:cNvPr id="151" name="CasellaDiTesto 138">
            <a:extLst>
              <a:ext uri="{FF2B5EF4-FFF2-40B4-BE49-F238E27FC236}">
                <a16:creationId xmlns:a16="http://schemas.microsoft.com/office/drawing/2014/main" id="{D6F91E8C-C11B-3C93-A748-403E6CB0AF15}"/>
              </a:ext>
            </a:extLst>
          </p:cNvPr>
          <p:cNvSpPr txBox="1"/>
          <p:nvPr/>
        </p:nvSpPr>
        <p:spPr>
          <a:xfrm>
            <a:off x="1065659" y="4653852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" pitchFamily="2" charset="0"/>
              </a:rPr>
              <a:t>Hmga2</a:t>
            </a:r>
            <a:r>
              <a:rPr lang="it-IT" sz="1000" dirty="0">
                <a:latin typeface="Times" pitchFamily="2" charset="0"/>
              </a:rPr>
              <a:t> </a:t>
            </a:r>
            <a:r>
              <a:rPr lang="it-IT" sz="1000" dirty="0" err="1">
                <a:latin typeface="Times" pitchFamily="2" charset="0"/>
              </a:rPr>
              <a:t>wt</a:t>
            </a:r>
            <a:endParaRPr lang="it-IT" sz="1000" dirty="0">
              <a:latin typeface="Times" pitchFamily="2" charset="0"/>
            </a:endParaRPr>
          </a:p>
        </p:txBody>
      </p:sp>
      <p:sp>
        <p:nvSpPr>
          <p:cNvPr id="152" name="CasellaDiTesto 132">
            <a:extLst>
              <a:ext uri="{FF2B5EF4-FFF2-40B4-BE49-F238E27FC236}">
                <a16:creationId xmlns:a16="http://schemas.microsoft.com/office/drawing/2014/main" id="{600300EB-DD7E-ACF1-6D03-E495D130E6A6}"/>
              </a:ext>
            </a:extLst>
          </p:cNvPr>
          <p:cNvSpPr txBox="1"/>
          <p:nvPr/>
        </p:nvSpPr>
        <p:spPr>
          <a:xfrm>
            <a:off x="2039281" y="4653852"/>
            <a:ext cx="7809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" pitchFamily="2" charset="0"/>
              </a:rPr>
              <a:t>Hmga2</a:t>
            </a:r>
            <a:r>
              <a:rPr lang="it-IT" sz="1000" dirty="0">
                <a:latin typeface="Times" pitchFamily="2" charset="0"/>
              </a:rPr>
              <a:t> KO</a:t>
            </a:r>
          </a:p>
        </p:txBody>
      </p:sp>
      <p:sp>
        <p:nvSpPr>
          <p:cNvPr id="153" name="Rettangolo 152">
            <a:extLst>
              <a:ext uri="{FF2B5EF4-FFF2-40B4-BE49-F238E27FC236}">
                <a16:creationId xmlns:a16="http://schemas.microsoft.com/office/drawing/2014/main" id="{52FB8CFF-BA92-0C0D-D661-98E722FD71D8}"/>
              </a:ext>
            </a:extLst>
          </p:cNvPr>
          <p:cNvSpPr/>
          <p:nvPr/>
        </p:nvSpPr>
        <p:spPr>
          <a:xfrm>
            <a:off x="835572" y="1318423"/>
            <a:ext cx="791564" cy="276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4" name="Rettangolo 153">
            <a:extLst>
              <a:ext uri="{FF2B5EF4-FFF2-40B4-BE49-F238E27FC236}">
                <a16:creationId xmlns:a16="http://schemas.microsoft.com/office/drawing/2014/main" id="{840E32C7-14A7-C175-11DB-7A109F69E1AB}"/>
              </a:ext>
            </a:extLst>
          </p:cNvPr>
          <p:cNvSpPr/>
          <p:nvPr/>
        </p:nvSpPr>
        <p:spPr>
          <a:xfrm>
            <a:off x="1640009" y="1318423"/>
            <a:ext cx="791564" cy="276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5" name="Rettangolo 154">
            <a:extLst>
              <a:ext uri="{FF2B5EF4-FFF2-40B4-BE49-F238E27FC236}">
                <a16:creationId xmlns:a16="http://schemas.microsoft.com/office/drawing/2014/main" id="{D5B314EB-5B09-95CC-2702-C92C40D334CB}"/>
              </a:ext>
            </a:extLst>
          </p:cNvPr>
          <p:cNvSpPr/>
          <p:nvPr/>
        </p:nvSpPr>
        <p:spPr>
          <a:xfrm>
            <a:off x="3756163" y="1731252"/>
            <a:ext cx="733251" cy="25378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6" name="Rettangolo 155">
            <a:extLst>
              <a:ext uri="{FF2B5EF4-FFF2-40B4-BE49-F238E27FC236}">
                <a16:creationId xmlns:a16="http://schemas.microsoft.com/office/drawing/2014/main" id="{85794286-2F88-B569-FC42-3DFAD0827E2A}"/>
              </a:ext>
            </a:extLst>
          </p:cNvPr>
          <p:cNvSpPr/>
          <p:nvPr/>
        </p:nvSpPr>
        <p:spPr>
          <a:xfrm>
            <a:off x="881492" y="3112521"/>
            <a:ext cx="656899" cy="276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7" name="Rettangolo 156">
            <a:extLst>
              <a:ext uri="{FF2B5EF4-FFF2-40B4-BE49-F238E27FC236}">
                <a16:creationId xmlns:a16="http://schemas.microsoft.com/office/drawing/2014/main" id="{9D03FBCB-BA88-4BE3-F570-B8AE8786F327}"/>
              </a:ext>
            </a:extLst>
          </p:cNvPr>
          <p:cNvSpPr/>
          <p:nvPr/>
        </p:nvSpPr>
        <p:spPr>
          <a:xfrm>
            <a:off x="1788934" y="3146418"/>
            <a:ext cx="607487" cy="276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8" name="Rettangolo 157">
            <a:extLst>
              <a:ext uri="{FF2B5EF4-FFF2-40B4-BE49-F238E27FC236}">
                <a16:creationId xmlns:a16="http://schemas.microsoft.com/office/drawing/2014/main" id="{58C34045-67A9-0969-E441-9B75FAE17BBC}"/>
              </a:ext>
            </a:extLst>
          </p:cNvPr>
          <p:cNvSpPr/>
          <p:nvPr/>
        </p:nvSpPr>
        <p:spPr>
          <a:xfrm>
            <a:off x="3658612" y="3163132"/>
            <a:ext cx="656899" cy="276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9" name="Rettangolo 158">
            <a:extLst>
              <a:ext uri="{FF2B5EF4-FFF2-40B4-BE49-F238E27FC236}">
                <a16:creationId xmlns:a16="http://schemas.microsoft.com/office/drawing/2014/main" id="{C5FCD477-FAB6-FCC4-28C4-947B826072FE}"/>
              </a:ext>
            </a:extLst>
          </p:cNvPr>
          <p:cNvSpPr/>
          <p:nvPr/>
        </p:nvSpPr>
        <p:spPr>
          <a:xfrm>
            <a:off x="987801" y="5291849"/>
            <a:ext cx="934978" cy="26667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0" name="Rettangolo 159">
            <a:extLst>
              <a:ext uri="{FF2B5EF4-FFF2-40B4-BE49-F238E27FC236}">
                <a16:creationId xmlns:a16="http://schemas.microsoft.com/office/drawing/2014/main" id="{3485162D-EBAD-8681-148D-AAA439B54F07}"/>
              </a:ext>
            </a:extLst>
          </p:cNvPr>
          <p:cNvSpPr/>
          <p:nvPr/>
        </p:nvSpPr>
        <p:spPr>
          <a:xfrm>
            <a:off x="1932225" y="5293441"/>
            <a:ext cx="934978" cy="26667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1" name="Rettangolo 160">
            <a:extLst>
              <a:ext uri="{FF2B5EF4-FFF2-40B4-BE49-F238E27FC236}">
                <a16:creationId xmlns:a16="http://schemas.microsoft.com/office/drawing/2014/main" id="{D61544F0-0B1D-758E-24F6-A56F6A500D59}"/>
              </a:ext>
            </a:extLst>
          </p:cNvPr>
          <p:cNvSpPr/>
          <p:nvPr/>
        </p:nvSpPr>
        <p:spPr>
          <a:xfrm>
            <a:off x="967019" y="5922343"/>
            <a:ext cx="934978" cy="26667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2" name="Rettangolo 161">
            <a:extLst>
              <a:ext uri="{FF2B5EF4-FFF2-40B4-BE49-F238E27FC236}">
                <a16:creationId xmlns:a16="http://schemas.microsoft.com/office/drawing/2014/main" id="{AB6D797A-D5A0-0972-48D9-7C18B0FB3656}"/>
              </a:ext>
            </a:extLst>
          </p:cNvPr>
          <p:cNvSpPr/>
          <p:nvPr/>
        </p:nvSpPr>
        <p:spPr>
          <a:xfrm>
            <a:off x="1922779" y="5921535"/>
            <a:ext cx="934978" cy="26667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3" name="CasellaDiTesto 162">
            <a:extLst>
              <a:ext uri="{FF2B5EF4-FFF2-40B4-BE49-F238E27FC236}">
                <a16:creationId xmlns:a16="http://schemas.microsoft.com/office/drawing/2014/main" id="{B4F0C062-0090-40D4-E5D2-F57D3E67939C}"/>
              </a:ext>
            </a:extLst>
          </p:cNvPr>
          <p:cNvSpPr txBox="1"/>
          <p:nvPr/>
        </p:nvSpPr>
        <p:spPr>
          <a:xfrm>
            <a:off x="4639009" y="4834762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1</a:t>
            </a:r>
          </a:p>
        </p:txBody>
      </p:sp>
      <p:sp>
        <p:nvSpPr>
          <p:cNvPr id="164" name="CasellaDiTesto 163">
            <a:extLst>
              <a:ext uri="{FF2B5EF4-FFF2-40B4-BE49-F238E27FC236}">
                <a16:creationId xmlns:a16="http://schemas.microsoft.com/office/drawing/2014/main" id="{29C67BEA-9CD6-95D1-29B3-2160C50F7131}"/>
              </a:ext>
            </a:extLst>
          </p:cNvPr>
          <p:cNvSpPr txBox="1"/>
          <p:nvPr/>
        </p:nvSpPr>
        <p:spPr>
          <a:xfrm>
            <a:off x="4947958" y="4834762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2</a:t>
            </a:r>
          </a:p>
        </p:txBody>
      </p:sp>
      <p:sp>
        <p:nvSpPr>
          <p:cNvPr id="165" name="CasellaDiTesto 164">
            <a:extLst>
              <a:ext uri="{FF2B5EF4-FFF2-40B4-BE49-F238E27FC236}">
                <a16:creationId xmlns:a16="http://schemas.microsoft.com/office/drawing/2014/main" id="{2F241A19-10A6-8D56-3AEC-689E7759BDBB}"/>
              </a:ext>
            </a:extLst>
          </p:cNvPr>
          <p:cNvSpPr txBox="1"/>
          <p:nvPr/>
        </p:nvSpPr>
        <p:spPr>
          <a:xfrm>
            <a:off x="5194345" y="4834762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3</a:t>
            </a:r>
          </a:p>
        </p:txBody>
      </p:sp>
      <p:sp>
        <p:nvSpPr>
          <p:cNvPr id="166" name="CasellaDiTesto 165">
            <a:extLst>
              <a:ext uri="{FF2B5EF4-FFF2-40B4-BE49-F238E27FC236}">
                <a16:creationId xmlns:a16="http://schemas.microsoft.com/office/drawing/2014/main" id="{18127ABF-13EB-FAF6-4AC9-7371202BAE50}"/>
              </a:ext>
            </a:extLst>
          </p:cNvPr>
          <p:cNvSpPr txBox="1"/>
          <p:nvPr/>
        </p:nvSpPr>
        <p:spPr>
          <a:xfrm>
            <a:off x="4424861" y="4834762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0</a:t>
            </a:r>
          </a:p>
        </p:txBody>
      </p:sp>
      <p:sp>
        <p:nvSpPr>
          <p:cNvPr id="167" name="CasellaDiTesto 166">
            <a:extLst>
              <a:ext uri="{FF2B5EF4-FFF2-40B4-BE49-F238E27FC236}">
                <a16:creationId xmlns:a16="http://schemas.microsoft.com/office/drawing/2014/main" id="{5C691750-D6B9-9E51-FE18-4D1195C208BA}"/>
              </a:ext>
            </a:extLst>
          </p:cNvPr>
          <p:cNvSpPr txBox="1"/>
          <p:nvPr/>
        </p:nvSpPr>
        <p:spPr>
          <a:xfrm>
            <a:off x="5740103" y="4830509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1</a:t>
            </a:r>
          </a:p>
        </p:txBody>
      </p:sp>
      <p:sp>
        <p:nvSpPr>
          <p:cNvPr id="168" name="CasellaDiTesto 167">
            <a:extLst>
              <a:ext uri="{FF2B5EF4-FFF2-40B4-BE49-F238E27FC236}">
                <a16:creationId xmlns:a16="http://schemas.microsoft.com/office/drawing/2014/main" id="{C8C86CA8-D1FD-D270-1A39-F4BAF349869B}"/>
              </a:ext>
            </a:extLst>
          </p:cNvPr>
          <p:cNvSpPr txBox="1"/>
          <p:nvPr/>
        </p:nvSpPr>
        <p:spPr>
          <a:xfrm>
            <a:off x="5954415" y="4830509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2</a:t>
            </a:r>
          </a:p>
        </p:txBody>
      </p:sp>
      <p:sp>
        <p:nvSpPr>
          <p:cNvPr id="169" name="CasellaDiTesto 168">
            <a:extLst>
              <a:ext uri="{FF2B5EF4-FFF2-40B4-BE49-F238E27FC236}">
                <a16:creationId xmlns:a16="http://schemas.microsoft.com/office/drawing/2014/main" id="{408238D8-E8A9-4928-1B27-207473CA4F85}"/>
              </a:ext>
            </a:extLst>
          </p:cNvPr>
          <p:cNvSpPr txBox="1"/>
          <p:nvPr/>
        </p:nvSpPr>
        <p:spPr>
          <a:xfrm>
            <a:off x="6168755" y="4830509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3</a:t>
            </a:r>
          </a:p>
        </p:txBody>
      </p:sp>
      <p:sp>
        <p:nvSpPr>
          <p:cNvPr id="170" name="CasellaDiTesto 169">
            <a:extLst>
              <a:ext uri="{FF2B5EF4-FFF2-40B4-BE49-F238E27FC236}">
                <a16:creationId xmlns:a16="http://schemas.microsoft.com/office/drawing/2014/main" id="{D35100BB-521D-848C-CCB3-CB70CF2D0DF4}"/>
              </a:ext>
            </a:extLst>
          </p:cNvPr>
          <p:cNvSpPr txBox="1"/>
          <p:nvPr/>
        </p:nvSpPr>
        <p:spPr>
          <a:xfrm>
            <a:off x="5488170" y="4830509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>
                <a:latin typeface="Times" pitchFamily="2" charset="0"/>
              </a:rPr>
              <a:t>0</a:t>
            </a:r>
          </a:p>
        </p:txBody>
      </p:sp>
      <p:sp>
        <p:nvSpPr>
          <p:cNvPr id="171" name="CasellaDiTesto 122">
            <a:extLst>
              <a:ext uri="{FF2B5EF4-FFF2-40B4-BE49-F238E27FC236}">
                <a16:creationId xmlns:a16="http://schemas.microsoft.com/office/drawing/2014/main" id="{24AD2C6E-D472-6DEA-FE10-17688151E3F6}"/>
              </a:ext>
            </a:extLst>
          </p:cNvPr>
          <p:cNvSpPr txBox="1"/>
          <p:nvPr/>
        </p:nvSpPr>
        <p:spPr>
          <a:xfrm>
            <a:off x="6279378" y="4806110"/>
            <a:ext cx="3962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 err="1">
                <a:latin typeface="Times" pitchFamily="2" charset="0"/>
              </a:rPr>
              <a:t>days</a:t>
            </a:r>
            <a:endParaRPr lang="it-IT" sz="900" dirty="0">
              <a:latin typeface="Times" pitchFamily="2" charset="0"/>
            </a:endParaRPr>
          </a:p>
        </p:txBody>
      </p:sp>
      <p:sp>
        <p:nvSpPr>
          <p:cNvPr id="172" name="CasellaDiTesto 138">
            <a:extLst>
              <a:ext uri="{FF2B5EF4-FFF2-40B4-BE49-F238E27FC236}">
                <a16:creationId xmlns:a16="http://schemas.microsoft.com/office/drawing/2014/main" id="{4BB0FE4E-CF7C-242F-D17E-E96A89C9AD93}"/>
              </a:ext>
            </a:extLst>
          </p:cNvPr>
          <p:cNvSpPr txBox="1"/>
          <p:nvPr/>
        </p:nvSpPr>
        <p:spPr>
          <a:xfrm>
            <a:off x="4573187" y="4625761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" pitchFamily="2" charset="0"/>
              </a:rPr>
              <a:t>Hmga2</a:t>
            </a:r>
            <a:r>
              <a:rPr lang="it-IT" sz="1000" dirty="0">
                <a:latin typeface="Times" pitchFamily="2" charset="0"/>
              </a:rPr>
              <a:t> </a:t>
            </a:r>
            <a:r>
              <a:rPr lang="it-IT" sz="1000" dirty="0" err="1">
                <a:latin typeface="Times" pitchFamily="2" charset="0"/>
              </a:rPr>
              <a:t>wt</a:t>
            </a:r>
            <a:endParaRPr lang="it-IT" sz="1000" dirty="0">
              <a:latin typeface="Times" pitchFamily="2" charset="0"/>
            </a:endParaRPr>
          </a:p>
        </p:txBody>
      </p:sp>
      <p:sp>
        <p:nvSpPr>
          <p:cNvPr id="173" name="CasellaDiTesto 132">
            <a:extLst>
              <a:ext uri="{FF2B5EF4-FFF2-40B4-BE49-F238E27FC236}">
                <a16:creationId xmlns:a16="http://schemas.microsoft.com/office/drawing/2014/main" id="{5CEA2608-DD8B-3768-9AB2-25264424DAB9}"/>
              </a:ext>
            </a:extLst>
          </p:cNvPr>
          <p:cNvSpPr txBox="1"/>
          <p:nvPr/>
        </p:nvSpPr>
        <p:spPr>
          <a:xfrm>
            <a:off x="5546809" y="4625761"/>
            <a:ext cx="7809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" pitchFamily="2" charset="0"/>
              </a:rPr>
              <a:t>Hmga2</a:t>
            </a:r>
            <a:r>
              <a:rPr lang="it-IT" sz="1000" dirty="0">
                <a:latin typeface="Times" pitchFamily="2" charset="0"/>
              </a:rPr>
              <a:t> KO</a:t>
            </a:r>
          </a:p>
        </p:txBody>
      </p:sp>
      <p:sp>
        <p:nvSpPr>
          <p:cNvPr id="174" name="Rettangolo 173">
            <a:extLst>
              <a:ext uri="{FF2B5EF4-FFF2-40B4-BE49-F238E27FC236}">
                <a16:creationId xmlns:a16="http://schemas.microsoft.com/office/drawing/2014/main" id="{F8162FD0-1391-20A1-1945-474D3E4101F6}"/>
              </a:ext>
            </a:extLst>
          </p:cNvPr>
          <p:cNvSpPr/>
          <p:nvPr/>
        </p:nvSpPr>
        <p:spPr>
          <a:xfrm>
            <a:off x="4529849" y="5224795"/>
            <a:ext cx="900457" cy="27672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5" name="Rettangolo 174">
            <a:extLst>
              <a:ext uri="{FF2B5EF4-FFF2-40B4-BE49-F238E27FC236}">
                <a16:creationId xmlns:a16="http://schemas.microsoft.com/office/drawing/2014/main" id="{0940AEE9-C61E-567A-FD02-B2288FFE630A}"/>
              </a:ext>
            </a:extLst>
          </p:cNvPr>
          <p:cNvSpPr/>
          <p:nvPr/>
        </p:nvSpPr>
        <p:spPr>
          <a:xfrm>
            <a:off x="5441314" y="5224795"/>
            <a:ext cx="890712" cy="27672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6" name="Rettangolo 175">
            <a:extLst>
              <a:ext uri="{FF2B5EF4-FFF2-40B4-BE49-F238E27FC236}">
                <a16:creationId xmlns:a16="http://schemas.microsoft.com/office/drawing/2014/main" id="{8D56528F-5E56-585B-FE76-CE382D422939}"/>
              </a:ext>
            </a:extLst>
          </p:cNvPr>
          <p:cNvSpPr/>
          <p:nvPr/>
        </p:nvSpPr>
        <p:spPr>
          <a:xfrm>
            <a:off x="4521661" y="5825155"/>
            <a:ext cx="890712" cy="27672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7" name="Rettangolo 176">
            <a:extLst>
              <a:ext uri="{FF2B5EF4-FFF2-40B4-BE49-F238E27FC236}">
                <a16:creationId xmlns:a16="http://schemas.microsoft.com/office/drawing/2014/main" id="{37A158B0-CF84-8E3F-E646-41D069CD1F48}"/>
              </a:ext>
            </a:extLst>
          </p:cNvPr>
          <p:cNvSpPr/>
          <p:nvPr/>
        </p:nvSpPr>
        <p:spPr>
          <a:xfrm>
            <a:off x="5427337" y="5825142"/>
            <a:ext cx="890712" cy="27672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6883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testo&#10;&#10;Descrizione generata automaticamente">
            <a:extLst>
              <a:ext uri="{FF2B5EF4-FFF2-40B4-BE49-F238E27FC236}">
                <a16:creationId xmlns:a16="http://schemas.microsoft.com/office/drawing/2014/main" id="{AA480DBA-56CB-0DA4-3717-B74219F11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7143" y="4438304"/>
            <a:ext cx="2423715" cy="987894"/>
          </a:xfrm>
          <a:prstGeom prst="rect">
            <a:avLst/>
          </a:prstGeom>
        </p:spPr>
      </p:pic>
      <p:sp>
        <p:nvSpPr>
          <p:cNvPr id="5" name="CasellaDiTesto 5">
            <a:extLst>
              <a:ext uri="{FF2B5EF4-FFF2-40B4-BE49-F238E27FC236}">
                <a16:creationId xmlns:a16="http://schemas.microsoft.com/office/drawing/2014/main" id="{4A8E43BC-24C6-47CA-6DF6-E3CB8F8BB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5515" y="4913444"/>
            <a:ext cx="301044" cy="2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15kDa</a:t>
            </a:r>
            <a:endParaRPr lang="it-IT" altLang="it-IT" sz="600" dirty="0">
              <a:latin typeface="Arial" panose="020B0604020202020204" pitchFamily="34" charset="0"/>
            </a:endParaRPr>
          </a:p>
        </p:txBody>
      </p:sp>
      <p:sp>
        <p:nvSpPr>
          <p:cNvPr id="6" name="CasellaDiTesto 6">
            <a:extLst>
              <a:ext uri="{FF2B5EF4-FFF2-40B4-BE49-F238E27FC236}">
                <a16:creationId xmlns:a16="http://schemas.microsoft.com/office/drawing/2014/main" id="{2735AAFB-51BF-E9E5-33D0-9F98070C42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6408" y="4613907"/>
            <a:ext cx="301044" cy="2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25kDa</a:t>
            </a:r>
            <a:endParaRPr lang="it-IT" altLang="it-IT" sz="600" dirty="0">
              <a:latin typeface="Arial" panose="020B0604020202020204" pitchFamily="34" charset="0"/>
            </a:endParaRPr>
          </a:p>
        </p:txBody>
      </p:sp>
      <p:sp>
        <p:nvSpPr>
          <p:cNvPr id="7" name="CasellaDiTesto 7">
            <a:extLst>
              <a:ext uri="{FF2B5EF4-FFF2-40B4-BE49-F238E27FC236}">
                <a16:creationId xmlns:a16="http://schemas.microsoft.com/office/drawing/2014/main" id="{A5379A07-B08A-D826-4498-EF8746840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5515" y="4496729"/>
            <a:ext cx="301044" cy="2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35kDa</a:t>
            </a:r>
            <a:endParaRPr lang="it-IT" altLang="it-IT" sz="600" dirty="0">
              <a:latin typeface="Arial" panose="020B0604020202020204" pitchFamily="34" charset="0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BCA4E4E-B99C-FBAB-8EA6-ACACDE412542}"/>
              </a:ext>
            </a:extLst>
          </p:cNvPr>
          <p:cNvSpPr txBox="1"/>
          <p:nvPr/>
        </p:nvSpPr>
        <p:spPr>
          <a:xfrm>
            <a:off x="4617975" y="493225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Times" pitchFamily="2" charset="0"/>
              </a:rPr>
              <a:t>Hmga2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F72C31DF-97DD-8050-7EBC-E026B227E8C1}"/>
              </a:ext>
            </a:extLst>
          </p:cNvPr>
          <p:cNvSpPr txBox="1"/>
          <p:nvPr/>
        </p:nvSpPr>
        <p:spPr>
          <a:xfrm>
            <a:off x="4231255" y="3490417"/>
            <a:ext cx="4924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 err="1">
                <a:latin typeface="Times" pitchFamily="2" charset="0"/>
              </a:rPr>
              <a:t>Gapdh</a:t>
            </a:r>
            <a:endParaRPr lang="it-IT" sz="900" dirty="0">
              <a:latin typeface="Times" pitchFamily="2" charset="0"/>
            </a:endParaRP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5E7F3D9A-8B8A-38A5-87F2-196C9C9A4D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122" y="3167353"/>
            <a:ext cx="2080217" cy="1200125"/>
          </a:xfrm>
          <a:prstGeom prst="rect">
            <a:avLst/>
          </a:prstGeom>
        </p:spPr>
      </p:pic>
      <p:sp>
        <p:nvSpPr>
          <p:cNvPr id="16" name="CasellaDiTesto 5">
            <a:extLst>
              <a:ext uri="{FF2B5EF4-FFF2-40B4-BE49-F238E27FC236}">
                <a16:creationId xmlns:a16="http://schemas.microsoft.com/office/drawing/2014/main" id="{9DE7683A-78E7-77B9-F873-1B3410DA1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8891" y="3415003"/>
            <a:ext cx="318677" cy="2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 </a:t>
            </a:r>
            <a:r>
              <a:rPr lang="it-IT" altLang="it-IT" sz="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600" dirty="0">
              <a:latin typeface="Arial" panose="020B0604020202020204" pitchFamily="34" charset="0"/>
            </a:endParaRPr>
          </a:p>
        </p:txBody>
      </p:sp>
      <p:sp>
        <p:nvSpPr>
          <p:cNvPr id="17" name="CasellaDiTesto 5">
            <a:extLst>
              <a:ext uri="{FF2B5EF4-FFF2-40B4-BE49-F238E27FC236}">
                <a16:creationId xmlns:a16="http://schemas.microsoft.com/office/drawing/2014/main" id="{6674EB6E-C912-4842-7890-01E5514C8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6802" y="3540479"/>
            <a:ext cx="318677" cy="2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 </a:t>
            </a:r>
            <a:r>
              <a:rPr lang="it-IT" altLang="it-IT" sz="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600" dirty="0">
              <a:latin typeface="Arial" panose="020B0604020202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448B62A-884B-8EC8-566B-2FE71CFB5A90}"/>
              </a:ext>
            </a:extLst>
          </p:cNvPr>
          <p:cNvSpPr txBox="1"/>
          <p:nvPr/>
        </p:nvSpPr>
        <p:spPr>
          <a:xfrm>
            <a:off x="64094" y="2109209"/>
            <a:ext cx="98777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350" dirty="0">
                <a:latin typeface="Times" panose="02020603050405020304" pitchFamily="18" charset="0"/>
                <a:cs typeface="Times" panose="02020603050405020304" pitchFamily="18" charset="0"/>
              </a:rPr>
              <a:t>Figure S1A</a:t>
            </a: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9DDC752B-B488-3197-F8E0-D27C424C6CDF}"/>
              </a:ext>
            </a:extLst>
          </p:cNvPr>
          <p:cNvSpPr/>
          <p:nvPr/>
        </p:nvSpPr>
        <p:spPr>
          <a:xfrm>
            <a:off x="2487791" y="3540479"/>
            <a:ext cx="1069137" cy="2077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57081DF0-E541-AFBE-D05B-C95F95446697}"/>
              </a:ext>
            </a:extLst>
          </p:cNvPr>
          <p:cNvSpPr/>
          <p:nvPr/>
        </p:nvSpPr>
        <p:spPr>
          <a:xfrm>
            <a:off x="2435449" y="5003741"/>
            <a:ext cx="1121480" cy="2075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19" name="CasellaDiTesto 7">
            <a:extLst>
              <a:ext uri="{FF2B5EF4-FFF2-40B4-BE49-F238E27FC236}">
                <a16:creationId xmlns:a16="http://schemas.microsoft.com/office/drawing/2014/main" id="{57B55EF9-C500-32BB-029E-6D6885729E28}"/>
              </a:ext>
            </a:extLst>
          </p:cNvPr>
          <p:cNvSpPr txBox="1"/>
          <p:nvPr/>
        </p:nvSpPr>
        <p:spPr>
          <a:xfrm rot="18900199">
            <a:off x="2450046" y="2900624"/>
            <a:ext cx="401072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50" dirty="0">
                <a:latin typeface="Times" pitchFamily="2" charset="0"/>
              </a:rPr>
              <a:t>wt#1 </a:t>
            </a:r>
          </a:p>
        </p:txBody>
      </p:sp>
      <p:sp>
        <p:nvSpPr>
          <p:cNvPr id="23" name="CasellaDiTesto 8">
            <a:extLst>
              <a:ext uri="{FF2B5EF4-FFF2-40B4-BE49-F238E27FC236}">
                <a16:creationId xmlns:a16="http://schemas.microsoft.com/office/drawing/2014/main" id="{669A534B-C314-0E23-95E9-DFCB898B4587}"/>
              </a:ext>
            </a:extLst>
          </p:cNvPr>
          <p:cNvSpPr txBox="1"/>
          <p:nvPr/>
        </p:nvSpPr>
        <p:spPr>
          <a:xfrm rot="18900199">
            <a:off x="2711170" y="2900624"/>
            <a:ext cx="401072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50" dirty="0">
                <a:latin typeface="Times" pitchFamily="2" charset="0"/>
              </a:rPr>
              <a:t>wt#2 </a:t>
            </a:r>
          </a:p>
        </p:txBody>
      </p:sp>
      <p:sp>
        <p:nvSpPr>
          <p:cNvPr id="24" name="CasellaDiTesto 9">
            <a:extLst>
              <a:ext uri="{FF2B5EF4-FFF2-40B4-BE49-F238E27FC236}">
                <a16:creationId xmlns:a16="http://schemas.microsoft.com/office/drawing/2014/main" id="{C35A98E0-CBAC-F3B3-8961-F2DBDDF2D84C}"/>
              </a:ext>
            </a:extLst>
          </p:cNvPr>
          <p:cNvSpPr txBox="1"/>
          <p:nvPr/>
        </p:nvSpPr>
        <p:spPr>
          <a:xfrm rot="18900199">
            <a:off x="3002793" y="2890639"/>
            <a:ext cx="442750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50" dirty="0">
                <a:latin typeface="Times" pitchFamily="2" charset="0"/>
              </a:rPr>
              <a:t>KO#1 </a:t>
            </a:r>
          </a:p>
        </p:txBody>
      </p:sp>
      <p:sp>
        <p:nvSpPr>
          <p:cNvPr id="25" name="CasellaDiTesto 10">
            <a:extLst>
              <a:ext uri="{FF2B5EF4-FFF2-40B4-BE49-F238E27FC236}">
                <a16:creationId xmlns:a16="http://schemas.microsoft.com/office/drawing/2014/main" id="{1BD11F42-C0F8-3509-2F32-DD2F73F325A6}"/>
              </a:ext>
            </a:extLst>
          </p:cNvPr>
          <p:cNvSpPr txBox="1"/>
          <p:nvPr/>
        </p:nvSpPr>
        <p:spPr>
          <a:xfrm rot="18900199">
            <a:off x="3207626" y="2890639"/>
            <a:ext cx="442750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50" dirty="0">
                <a:latin typeface="Times" pitchFamily="2" charset="0"/>
              </a:rPr>
              <a:t>KO#2 </a:t>
            </a:r>
          </a:p>
        </p:txBody>
      </p:sp>
    </p:spTree>
    <p:extLst>
      <p:ext uri="{BB962C8B-B14F-4D97-AF65-F5344CB8AC3E}">
        <p14:creationId xmlns:p14="http://schemas.microsoft.com/office/powerpoint/2010/main" val="1389036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sfocato, sfocatura&#10;&#10;Descrizione generata automaticamente">
            <a:extLst>
              <a:ext uri="{FF2B5EF4-FFF2-40B4-BE49-F238E27FC236}">
                <a16:creationId xmlns:a16="http://schemas.microsoft.com/office/drawing/2014/main" id="{13F4BD47-C351-AAF3-EADC-04020CC77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482" y="3132534"/>
            <a:ext cx="2480108" cy="472102"/>
          </a:xfrm>
          <a:prstGeom prst="rect">
            <a:avLst/>
          </a:prstGeom>
        </p:spPr>
      </p:pic>
      <p:cxnSp>
        <p:nvCxnSpPr>
          <p:cNvPr id="6" name="Connettore 1 227">
            <a:extLst>
              <a:ext uri="{FF2B5EF4-FFF2-40B4-BE49-F238E27FC236}">
                <a16:creationId xmlns:a16="http://schemas.microsoft.com/office/drawing/2014/main" id="{4DA01647-ABA0-043C-41EB-CF4DC5CC4F08}"/>
              </a:ext>
            </a:extLst>
          </p:cNvPr>
          <p:cNvCxnSpPr>
            <a:cxnSpLocks/>
          </p:cNvCxnSpPr>
          <p:nvPr/>
        </p:nvCxnSpPr>
        <p:spPr>
          <a:xfrm>
            <a:off x="2007581" y="2729468"/>
            <a:ext cx="113400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8D426FF-BFB1-D7AD-3DCD-56429FFF02EF}"/>
              </a:ext>
            </a:extLst>
          </p:cNvPr>
          <p:cNvSpPr txBox="1"/>
          <p:nvPr/>
        </p:nvSpPr>
        <p:spPr>
          <a:xfrm>
            <a:off x="2395974" y="2413256"/>
            <a:ext cx="43794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>
                <a:latin typeface="Times" pitchFamily="2" charset="0"/>
              </a:rPr>
              <a:t>day </a:t>
            </a:r>
            <a:r>
              <a:rPr lang="it-IT" sz="900" dirty="0">
                <a:latin typeface="Times" pitchFamily="2" charset="0"/>
              </a:rPr>
              <a:t>3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3996F260-7F10-D311-634D-8AFCD4E45A96}"/>
              </a:ext>
            </a:extLst>
          </p:cNvPr>
          <p:cNvGrpSpPr/>
          <p:nvPr/>
        </p:nvGrpSpPr>
        <p:grpSpPr>
          <a:xfrm>
            <a:off x="2019361" y="2869084"/>
            <a:ext cx="1183473" cy="248688"/>
            <a:chOff x="873292" y="3243962"/>
            <a:chExt cx="1043202" cy="252995"/>
          </a:xfrm>
        </p:grpSpPr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27661052-5AAA-FC5C-E531-0BF65D0C9D90}"/>
                </a:ext>
              </a:extLst>
            </p:cNvPr>
            <p:cNvSpPr txBox="1"/>
            <p:nvPr/>
          </p:nvSpPr>
          <p:spPr>
            <a:xfrm rot="18900199">
              <a:off x="873292" y="3243963"/>
              <a:ext cx="366252" cy="23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9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AAB956C2-9000-4725-2AD0-598B8848168E}"/>
                </a:ext>
              </a:extLst>
            </p:cNvPr>
            <p:cNvSpPr txBox="1"/>
            <p:nvPr/>
          </p:nvSpPr>
          <p:spPr>
            <a:xfrm rot="18900199">
              <a:off x="1273353" y="3262116"/>
              <a:ext cx="411468" cy="23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9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9492BE9A-DC64-876E-EBD0-8E24A3BEDA3D}"/>
                </a:ext>
              </a:extLst>
            </p:cNvPr>
            <p:cNvSpPr txBox="1"/>
            <p:nvPr/>
          </p:nvSpPr>
          <p:spPr>
            <a:xfrm rot="18900199">
              <a:off x="1060447" y="3243962"/>
              <a:ext cx="366252" cy="23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9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3C280402-5AD0-3CC8-7189-FB1FE6A303DF}"/>
                </a:ext>
              </a:extLst>
            </p:cNvPr>
            <p:cNvSpPr txBox="1"/>
            <p:nvPr/>
          </p:nvSpPr>
          <p:spPr>
            <a:xfrm rot="18900199">
              <a:off x="1505026" y="3262127"/>
              <a:ext cx="411468" cy="23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900" dirty="0">
                  <a:latin typeface="Times" pitchFamily="2" charset="0"/>
                </a:rPr>
                <a:t>KO#2</a:t>
              </a:r>
            </a:p>
          </p:txBody>
        </p:sp>
      </p:grpSp>
      <p:sp>
        <p:nvSpPr>
          <p:cNvPr id="17" name="CasellaDiTesto 5">
            <a:extLst>
              <a:ext uri="{FF2B5EF4-FFF2-40B4-BE49-F238E27FC236}">
                <a16:creationId xmlns:a16="http://schemas.microsoft.com/office/drawing/2014/main" id="{20EE1429-5DED-1D39-7B90-D1C32F46F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480" y="3122992"/>
            <a:ext cx="291426" cy="19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260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450" dirty="0">
              <a:latin typeface="Arial" panose="020B0604020202020204" pitchFamily="34" charset="0"/>
            </a:endParaRPr>
          </a:p>
        </p:txBody>
      </p:sp>
      <p:sp>
        <p:nvSpPr>
          <p:cNvPr id="18" name="CasellaDiTesto 5">
            <a:extLst>
              <a:ext uri="{FF2B5EF4-FFF2-40B4-BE49-F238E27FC236}">
                <a16:creationId xmlns:a16="http://schemas.microsoft.com/office/drawing/2014/main" id="{9E1B4A3C-4B13-77AE-B125-FED7475CC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136" y="3184645"/>
            <a:ext cx="291426" cy="19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450" dirty="0">
              <a:latin typeface="Arial" panose="020B0604020202020204" pitchFamily="34" charset="0"/>
            </a:endParaRPr>
          </a:p>
        </p:txBody>
      </p:sp>
      <p:sp>
        <p:nvSpPr>
          <p:cNvPr id="19" name="CasellaDiTesto 5">
            <a:extLst>
              <a:ext uri="{FF2B5EF4-FFF2-40B4-BE49-F238E27FC236}">
                <a16:creationId xmlns:a16="http://schemas.microsoft.com/office/drawing/2014/main" id="{CBD2CA23-B877-97DA-C1C1-B279CAA7B9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136" y="3252799"/>
            <a:ext cx="291426" cy="19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450" dirty="0">
              <a:latin typeface="Arial" panose="020B0604020202020204" pitchFamily="34" charset="0"/>
            </a:endParaRPr>
          </a:p>
        </p:txBody>
      </p:sp>
      <p:sp>
        <p:nvSpPr>
          <p:cNvPr id="20" name="CasellaDiTesto 5">
            <a:extLst>
              <a:ext uri="{FF2B5EF4-FFF2-40B4-BE49-F238E27FC236}">
                <a16:creationId xmlns:a16="http://schemas.microsoft.com/office/drawing/2014/main" id="{CBCA6913-7DBC-0447-BDF4-8425704F4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990" y="3327738"/>
            <a:ext cx="262572" cy="19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450" dirty="0">
              <a:latin typeface="Arial" panose="020B0604020202020204" pitchFamily="34" charset="0"/>
            </a:endParaRPr>
          </a:p>
        </p:txBody>
      </p:sp>
      <p:pic>
        <p:nvPicPr>
          <p:cNvPr id="22" name="Immagine 21" descr="Immagine che contiene testo, esterni, mammifero, vicino&#10;&#10;Descrizione generata automaticamente">
            <a:extLst>
              <a:ext uri="{FF2B5EF4-FFF2-40B4-BE49-F238E27FC236}">
                <a16:creationId xmlns:a16="http://schemas.microsoft.com/office/drawing/2014/main" id="{77CBEA44-F296-B0B2-54F4-532662635F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982" y="3618096"/>
            <a:ext cx="2476588" cy="470116"/>
          </a:xfrm>
          <a:prstGeom prst="rect">
            <a:avLst/>
          </a:prstGeom>
        </p:spPr>
      </p:pic>
      <p:sp>
        <p:nvSpPr>
          <p:cNvPr id="25" name="CasellaDiTesto 5">
            <a:extLst>
              <a:ext uri="{FF2B5EF4-FFF2-40B4-BE49-F238E27FC236}">
                <a16:creationId xmlns:a16="http://schemas.microsoft.com/office/drawing/2014/main" id="{C2316334-EB6E-1CE1-D48E-9D5BA235E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593" y="3581543"/>
            <a:ext cx="318677" cy="2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 </a:t>
            </a:r>
            <a:r>
              <a:rPr lang="it-IT" altLang="it-IT" sz="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600" dirty="0">
              <a:latin typeface="Arial" panose="020B0604020202020204" pitchFamily="34" charset="0"/>
            </a:endParaRPr>
          </a:p>
        </p:txBody>
      </p:sp>
      <p:sp>
        <p:nvSpPr>
          <p:cNvPr id="26" name="CasellaDiTesto 5">
            <a:extLst>
              <a:ext uri="{FF2B5EF4-FFF2-40B4-BE49-F238E27FC236}">
                <a16:creationId xmlns:a16="http://schemas.microsoft.com/office/drawing/2014/main" id="{20A637B4-52EB-4884-60B3-C4174D08C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593" y="3763598"/>
            <a:ext cx="318677" cy="2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 </a:t>
            </a:r>
            <a:r>
              <a:rPr lang="it-IT" altLang="it-IT" sz="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600" dirty="0">
              <a:latin typeface="Arial" panose="020B0604020202020204" pitchFamily="34" charset="0"/>
            </a:endParaRP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9FF16F75-0BAC-F0AB-3B76-6D003B87DFF0}"/>
              </a:ext>
            </a:extLst>
          </p:cNvPr>
          <p:cNvSpPr txBox="1"/>
          <p:nvPr/>
        </p:nvSpPr>
        <p:spPr>
          <a:xfrm>
            <a:off x="3531051" y="3352513"/>
            <a:ext cx="5180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Times" pitchFamily="2" charset="0"/>
              </a:rPr>
              <a:t>Lmnb1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1F41BA68-7953-59DB-6396-D405B4223CFF}"/>
              </a:ext>
            </a:extLst>
          </p:cNvPr>
          <p:cNvSpPr txBox="1"/>
          <p:nvPr/>
        </p:nvSpPr>
        <p:spPr>
          <a:xfrm>
            <a:off x="3543875" y="3732236"/>
            <a:ext cx="4924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 err="1">
                <a:latin typeface="Times" pitchFamily="2" charset="0"/>
              </a:rPr>
              <a:t>Gapdh</a:t>
            </a:r>
            <a:endParaRPr lang="it-IT" sz="900" dirty="0">
              <a:latin typeface="Times" pitchFamily="2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89C32D82-C364-6258-C469-EBEADD1BD319}"/>
              </a:ext>
            </a:extLst>
          </p:cNvPr>
          <p:cNvSpPr/>
          <p:nvPr/>
        </p:nvSpPr>
        <p:spPr>
          <a:xfrm>
            <a:off x="2051596" y="3352513"/>
            <a:ext cx="928354" cy="2077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98239CA9-8628-A0D2-D13A-459D9699A8FF}"/>
              </a:ext>
            </a:extLst>
          </p:cNvPr>
          <p:cNvSpPr/>
          <p:nvPr/>
        </p:nvSpPr>
        <p:spPr>
          <a:xfrm>
            <a:off x="2083234" y="3763599"/>
            <a:ext cx="928354" cy="2077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FA005B2-70C0-644D-FC49-FF8BF4E75048}"/>
              </a:ext>
            </a:extLst>
          </p:cNvPr>
          <p:cNvSpPr txBox="1"/>
          <p:nvPr/>
        </p:nvSpPr>
        <p:spPr>
          <a:xfrm>
            <a:off x="196913" y="2244694"/>
            <a:ext cx="7200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latin typeface="Times" panose="02020603050405020304" pitchFamily="18" charset="0"/>
                <a:cs typeface="Times" panose="02020603050405020304" pitchFamily="18" charset="0"/>
              </a:rPr>
              <a:t>Figure S3A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5F2704B-DDB9-8B89-6F5D-65DFFE75EB80}"/>
              </a:ext>
            </a:extLst>
          </p:cNvPr>
          <p:cNvSpPr txBox="1"/>
          <p:nvPr/>
        </p:nvSpPr>
        <p:spPr>
          <a:xfrm>
            <a:off x="103487" y="4376321"/>
            <a:ext cx="71365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latin typeface="Times" panose="02020603050405020304" pitchFamily="18" charset="0"/>
                <a:cs typeface="Times" panose="02020603050405020304" pitchFamily="18" charset="0"/>
              </a:rPr>
              <a:t>Figure S3B</a:t>
            </a:r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F2E532F1-E1F0-9CA2-0629-63975694727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839" t="35373" r="49352" b="53199"/>
          <a:stretch/>
        </p:blipFill>
        <p:spPr>
          <a:xfrm>
            <a:off x="816080" y="5239705"/>
            <a:ext cx="2167589" cy="740891"/>
          </a:xfrm>
          <a:prstGeom prst="rect">
            <a:avLst/>
          </a:prstGeom>
        </p:spPr>
      </p:pic>
      <p:sp>
        <p:nvSpPr>
          <p:cNvPr id="30" name="CasellaDiTesto 5">
            <a:extLst>
              <a:ext uri="{FF2B5EF4-FFF2-40B4-BE49-F238E27FC236}">
                <a16:creationId xmlns:a16="http://schemas.microsoft.com/office/drawing/2014/main" id="{0229B0D9-E16C-664F-A43B-31E26C54B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35" y="5343113"/>
            <a:ext cx="291426" cy="19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260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450" dirty="0">
              <a:latin typeface="Arial" panose="020B0604020202020204" pitchFamily="34" charset="0"/>
            </a:endParaRPr>
          </a:p>
        </p:txBody>
      </p:sp>
      <p:sp>
        <p:nvSpPr>
          <p:cNvPr id="31" name="CasellaDiTesto 5">
            <a:extLst>
              <a:ext uri="{FF2B5EF4-FFF2-40B4-BE49-F238E27FC236}">
                <a16:creationId xmlns:a16="http://schemas.microsoft.com/office/drawing/2014/main" id="{D6F54CA9-C9C4-48C6-FA19-16AA64FEF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490" y="5441834"/>
            <a:ext cx="291426" cy="19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450" dirty="0">
              <a:latin typeface="Arial" panose="020B0604020202020204" pitchFamily="34" charset="0"/>
            </a:endParaRPr>
          </a:p>
        </p:txBody>
      </p:sp>
      <p:sp>
        <p:nvSpPr>
          <p:cNvPr id="32" name="CasellaDiTesto 5">
            <a:extLst>
              <a:ext uri="{FF2B5EF4-FFF2-40B4-BE49-F238E27FC236}">
                <a16:creationId xmlns:a16="http://schemas.microsoft.com/office/drawing/2014/main" id="{DA3BA7E4-904E-BAA8-950F-E8DD35E1A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490" y="5547062"/>
            <a:ext cx="291426" cy="19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450" dirty="0">
              <a:latin typeface="Arial" panose="020B0604020202020204" pitchFamily="34" charset="0"/>
            </a:endParaRPr>
          </a:p>
        </p:txBody>
      </p:sp>
      <p:sp>
        <p:nvSpPr>
          <p:cNvPr id="33" name="CasellaDiTesto 5">
            <a:extLst>
              <a:ext uri="{FF2B5EF4-FFF2-40B4-BE49-F238E27FC236}">
                <a16:creationId xmlns:a16="http://schemas.microsoft.com/office/drawing/2014/main" id="{B4AC4314-E1EB-8EA5-38A7-3B4D55CC1E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344" y="5659072"/>
            <a:ext cx="262572" cy="19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4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 </a:t>
            </a:r>
            <a:r>
              <a:rPr lang="it-IT" altLang="it-IT" sz="45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450" dirty="0">
              <a:latin typeface="Arial" panose="020B0604020202020204" pitchFamily="34" charset="0"/>
            </a:endParaRPr>
          </a:p>
        </p:txBody>
      </p:sp>
      <p:cxnSp>
        <p:nvCxnSpPr>
          <p:cNvPr id="34" name="Connettore 1 227">
            <a:extLst>
              <a:ext uri="{FF2B5EF4-FFF2-40B4-BE49-F238E27FC236}">
                <a16:creationId xmlns:a16="http://schemas.microsoft.com/office/drawing/2014/main" id="{EF9EB89D-4E34-3793-224B-C06AC60A351D}"/>
              </a:ext>
            </a:extLst>
          </p:cNvPr>
          <p:cNvCxnSpPr>
            <a:cxnSpLocks/>
          </p:cNvCxnSpPr>
          <p:nvPr/>
        </p:nvCxnSpPr>
        <p:spPr>
          <a:xfrm>
            <a:off x="949742" y="4829945"/>
            <a:ext cx="113400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4BC4C830-3662-827D-0742-EF701DD95522}"/>
              </a:ext>
            </a:extLst>
          </p:cNvPr>
          <p:cNvSpPr txBox="1"/>
          <p:nvPr/>
        </p:nvSpPr>
        <p:spPr>
          <a:xfrm>
            <a:off x="1096085" y="4513733"/>
            <a:ext cx="9220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 err="1">
                <a:latin typeface="Times" pitchFamily="2" charset="0"/>
              </a:rPr>
              <a:t>undifferentiated</a:t>
            </a:r>
            <a:endParaRPr lang="it-IT" sz="900" dirty="0">
              <a:latin typeface="Times" pitchFamily="2" charset="0"/>
            </a:endParaRPr>
          </a:p>
        </p:txBody>
      </p:sp>
      <p:sp>
        <p:nvSpPr>
          <p:cNvPr id="41" name="Rettangolo 40">
            <a:extLst>
              <a:ext uri="{FF2B5EF4-FFF2-40B4-BE49-F238E27FC236}">
                <a16:creationId xmlns:a16="http://schemas.microsoft.com/office/drawing/2014/main" id="{D5AC49C0-0B7B-A2BC-7856-02F375B7D63D}"/>
              </a:ext>
            </a:extLst>
          </p:cNvPr>
          <p:cNvSpPr/>
          <p:nvPr/>
        </p:nvSpPr>
        <p:spPr>
          <a:xfrm>
            <a:off x="1086324" y="5696117"/>
            <a:ext cx="843415" cy="2387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42" name="Immagine 41">
            <a:extLst>
              <a:ext uri="{FF2B5EF4-FFF2-40B4-BE49-F238E27FC236}">
                <a16:creationId xmlns:a16="http://schemas.microsoft.com/office/drawing/2014/main" id="{37C6ABF5-6790-55ED-C526-3164E880ACE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1682" t="42097" r="38713" b="41875"/>
          <a:stretch/>
        </p:blipFill>
        <p:spPr>
          <a:xfrm>
            <a:off x="839550" y="6007397"/>
            <a:ext cx="2103596" cy="967401"/>
          </a:xfrm>
          <a:prstGeom prst="rect">
            <a:avLst/>
          </a:prstGeom>
        </p:spPr>
      </p:pic>
      <p:sp>
        <p:nvSpPr>
          <p:cNvPr id="43" name="CasellaDiTesto 5">
            <a:extLst>
              <a:ext uri="{FF2B5EF4-FFF2-40B4-BE49-F238E27FC236}">
                <a16:creationId xmlns:a16="http://schemas.microsoft.com/office/drawing/2014/main" id="{51E9940B-2996-C60B-AAE1-DE5D75F16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876" y="6103577"/>
            <a:ext cx="318677" cy="2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 </a:t>
            </a:r>
            <a:r>
              <a:rPr lang="it-IT" altLang="it-IT" sz="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600" dirty="0">
              <a:latin typeface="Arial" panose="020B0604020202020204" pitchFamily="34" charset="0"/>
            </a:endParaRPr>
          </a:p>
        </p:txBody>
      </p:sp>
      <p:sp>
        <p:nvSpPr>
          <p:cNvPr id="44" name="CasellaDiTesto 5">
            <a:extLst>
              <a:ext uri="{FF2B5EF4-FFF2-40B4-BE49-F238E27FC236}">
                <a16:creationId xmlns:a16="http://schemas.microsoft.com/office/drawing/2014/main" id="{2DB80939-8A96-BB49-82BF-0FA0A50BA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876" y="6238104"/>
            <a:ext cx="318677" cy="2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 </a:t>
            </a:r>
            <a:r>
              <a:rPr lang="it-IT" altLang="it-IT" sz="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600" dirty="0">
              <a:latin typeface="Arial" panose="020B0604020202020204" pitchFamily="34" charset="0"/>
            </a:endParaRP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EED25B72-DE97-D7D6-4D10-108D7217FBD7}"/>
              </a:ext>
            </a:extLst>
          </p:cNvPr>
          <p:cNvSpPr txBox="1"/>
          <p:nvPr/>
        </p:nvSpPr>
        <p:spPr>
          <a:xfrm>
            <a:off x="3015225" y="5692752"/>
            <a:ext cx="5180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Times" pitchFamily="2" charset="0"/>
              </a:rPr>
              <a:t>Lmnb1</a:t>
            </a:r>
          </a:p>
        </p:txBody>
      </p: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55392DF5-4E9F-1545-82D6-8D680B363CC6}"/>
              </a:ext>
            </a:extLst>
          </p:cNvPr>
          <p:cNvSpPr txBox="1"/>
          <p:nvPr/>
        </p:nvSpPr>
        <p:spPr>
          <a:xfrm>
            <a:off x="3028049" y="6072475"/>
            <a:ext cx="4924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 err="1">
                <a:latin typeface="Times" pitchFamily="2" charset="0"/>
              </a:rPr>
              <a:t>Gapdh</a:t>
            </a:r>
            <a:endParaRPr lang="it-IT" sz="900" dirty="0">
              <a:latin typeface="Times" pitchFamily="2" charset="0"/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AB1339ED-58F6-45B9-947B-2A8162BA262D}"/>
              </a:ext>
            </a:extLst>
          </p:cNvPr>
          <p:cNvSpPr txBox="1"/>
          <p:nvPr/>
        </p:nvSpPr>
        <p:spPr>
          <a:xfrm>
            <a:off x="4361448" y="4221658"/>
            <a:ext cx="7200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latin typeface="Times" panose="02020603050405020304" pitchFamily="18" charset="0"/>
                <a:cs typeface="Times" panose="02020603050405020304" pitchFamily="18" charset="0"/>
              </a:rPr>
              <a:t>Figure S3D</a:t>
            </a:r>
          </a:p>
        </p:txBody>
      </p:sp>
      <p:pic>
        <p:nvPicPr>
          <p:cNvPr id="51" name="Immagine 50">
            <a:extLst>
              <a:ext uri="{FF2B5EF4-FFF2-40B4-BE49-F238E27FC236}">
                <a16:creationId xmlns:a16="http://schemas.microsoft.com/office/drawing/2014/main" id="{278FA8B7-D415-430E-0179-D9570E06F00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4926" t="34009" r="48181" b="53474"/>
          <a:stretch/>
        </p:blipFill>
        <p:spPr>
          <a:xfrm>
            <a:off x="4683643" y="4910555"/>
            <a:ext cx="1002807" cy="1024279"/>
          </a:xfrm>
          <a:prstGeom prst="rect">
            <a:avLst/>
          </a:prstGeom>
        </p:spPr>
      </p:pic>
      <p:sp>
        <p:nvSpPr>
          <p:cNvPr id="52" name="CasellaDiTesto 5">
            <a:extLst>
              <a:ext uri="{FF2B5EF4-FFF2-40B4-BE49-F238E27FC236}">
                <a16:creationId xmlns:a16="http://schemas.microsoft.com/office/drawing/2014/main" id="{6F86FB07-B4C9-B811-033A-2758EE56D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1447" y="4831283"/>
            <a:ext cx="318677" cy="2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 </a:t>
            </a:r>
            <a:r>
              <a:rPr lang="it-IT" altLang="it-IT" sz="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600" dirty="0">
              <a:latin typeface="Arial" panose="020B0604020202020204" pitchFamily="34" charset="0"/>
            </a:endParaRPr>
          </a:p>
        </p:txBody>
      </p:sp>
      <p:sp>
        <p:nvSpPr>
          <p:cNvPr id="53" name="CasellaDiTesto 5">
            <a:extLst>
              <a:ext uri="{FF2B5EF4-FFF2-40B4-BE49-F238E27FC236}">
                <a16:creationId xmlns:a16="http://schemas.microsoft.com/office/drawing/2014/main" id="{77FB4AAA-4CDC-C6D5-A974-6EB98B405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1447" y="5013338"/>
            <a:ext cx="318677" cy="2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 </a:t>
            </a:r>
            <a:r>
              <a:rPr lang="it-IT" altLang="it-IT" sz="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600" dirty="0">
              <a:latin typeface="Arial" panose="020B0604020202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F1261A36-64D1-E7D0-85D3-4A5FA3DE97DF}"/>
              </a:ext>
            </a:extLst>
          </p:cNvPr>
          <p:cNvSpPr txBox="1"/>
          <p:nvPr/>
        </p:nvSpPr>
        <p:spPr>
          <a:xfrm>
            <a:off x="5666084" y="5067887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Times" pitchFamily="2" charset="0"/>
              </a:rPr>
              <a:t>Hmga2</a:t>
            </a:r>
          </a:p>
        </p:txBody>
      </p:sp>
      <p:pic>
        <p:nvPicPr>
          <p:cNvPr id="61" name="Immagine 60">
            <a:extLst>
              <a:ext uri="{FF2B5EF4-FFF2-40B4-BE49-F238E27FC236}">
                <a16:creationId xmlns:a16="http://schemas.microsoft.com/office/drawing/2014/main" id="{E7B9119A-68A3-FBB8-A48D-286EE2D8DCF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5100" t="35810" r="45079" b="50397"/>
          <a:stretch/>
        </p:blipFill>
        <p:spPr>
          <a:xfrm>
            <a:off x="4742985" y="6014186"/>
            <a:ext cx="943465" cy="745349"/>
          </a:xfrm>
          <a:prstGeom prst="rect">
            <a:avLst/>
          </a:prstGeom>
        </p:spPr>
      </p:pic>
      <p:sp>
        <p:nvSpPr>
          <p:cNvPr id="62" name="CasellaDiTesto 5">
            <a:extLst>
              <a:ext uri="{FF2B5EF4-FFF2-40B4-BE49-F238E27FC236}">
                <a16:creationId xmlns:a16="http://schemas.microsoft.com/office/drawing/2014/main" id="{04766CEE-2873-CA92-83AB-7F28628DB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5896" y="5937747"/>
            <a:ext cx="318677" cy="2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 </a:t>
            </a:r>
            <a:r>
              <a:rPr lang="it-IT" altLang="it-IT" sz="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600" dirty="0">
              <a:latin typeface="Arial" panose="020B0604020202020204" pitchFamily="34" charset="0"/>
            </a:endParaRPr>
          </a:p>
        </p:txBody>
      </p:sp>
      <p:sp>
        <p:nvSpPr>
          <p:cNvPr id="63" name="CasellaDiTesto 5">
            <a:extLst>
              <a:ext uri="{FF2B5EF4-FFF2-40B4-BE49-F238E27FC236}">
                <a16:creationId xmlns:a16="http://schemas.microsoft.com/office/drawing/2014/main" id="{D0E7A450-0E34-FC49-625B-C12445ED3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5896" y="6119802"/>
            <a:ext cx="318677" cy="2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51435" tIns="25718" rIns="51435" bIns="25718" numCol="1" anchor="t" anchorCtr="0" compatLnSpc="1">
            <a:prstTxWarp prst="textNoShape">
              <a:avLst/>
            </a:prstTxWarp>
            <a:spAutoFit/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 </a:t>
            </a:r>
            <a:r>
              <a:rPr lang="it-IT" altLang="it-IT" sz="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kDa</a:t>
            </a:r>
            <a:endParaRPr lang="it-IT" altLang="it-IT" sz="600" dirty="0">
              <a:latin typeface="Arial" panose="020B0604020202020204" pitchFamily="34" charset="0"/>
            </a:endParaRPr>
          </a:p>
        </p:txBody>
      </p:sp>
      <p:sp>
        <p:nvSpPr>
          <p:cNvPr id="64" name="CasellaDiTesto 63">
            <a:extLst>
              <a:ext uri="{FF2B5EF4-FFF2-40B4-BE49-F238E27FC236}">
                <a16:creationId xmlns:a16="http://schemas.microsoft.com/office/drawing/2014/main" id="{A5444DBB-C202-AD6A-7842-036BC15635A4}"/>
              </a:ext>
            </a:extLst>
          </p:cNvPr>
          <p:cNvSpPr txBox="1"/>
          <p:nvPr/>
        </p:nvSpPr>
        <p:spPr>
          <a:xfrm>
            <a:off x="5725227" y="6147017"/>
            <a:ext cx="3257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Times" pitchFamily="2" charset="0"/>
              </a:rPr>
              <a:t>H3</a:t>
            </a:r>
          </a:p>
        </p:txBody>
      </p:sp>
      <p:sp>
        <p:nvSpPr>
          <p:cNvPr id="56" name="Rettangolo 55">
            <a:extLst>
              <a:ext uri="{FF2B5EF4-FFF2-40B4-BE49-F238E27FC236}">
                <a16:creationId xmlns:a16="http://schemas.microsoft.com/office/drawing/2014/main" id="{8B167FBC-56A0-E472-5DCF-2D4E6025D88F}"/>
              </a:ext>
            </a:extLst>
          </p:cNvPr>
          <p:cNvSpPr/>
          <p:nvPr/>
        </p:nvSpPr>
        <p:spPr>
          <a:xfrm>
            <a:off x="5055844" y="5084371"/>
            <a:ext cx="490355" cy="2077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58" name="Rettangolo 57">
            <a:extLst>
              <a:ext uri="{FF2B5EF4-FFF2-40B4-BE49-F238E27FC236}">
                <a16:creationId xmlns:a16="http://schemas.microsoft.com/office/drawing/2014/main" id="{4DE11B9B-EAC9-86EE-0099-100B572C655B}"/>
              </a:ext>
            </a:extLst>
          </p:cNvPr>
          <p:cNvSpPr/>
          <p:nvPr/>
        </p:nvSpPr>
        <p:spPr>
          <a:xfrm>
            <a:off x="4869895" y="6165101"/>
            <a:ext cx="331321" cy="175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grpSp>
        <p:nvGrpSpPr>
          <p:cNvPr id="60" name="Gruppo 59">
            <a:extLst>
              <a:ext uri="{FF2B5EF4-FFF2-40B4-BE49-F238E27FC236}">
                <a16:creationId xmlns:a16="http://schemas.microsoft.com/office/drawing/2014/main" id="{078598ED-BE8E-EB62-F066-DC4F02243C1C}"/>
              </a:ext>
            </a:extLst>
          </p:cNvPr>
          <p:cNvGrpSpPr/>
          <p:nvPr/>
        </p:nvGrpSpPr>
        <p:grpSpPr>
          <a:xfrm>
            <a:off x="956995" y="4951109"/>
            <a:ext cx="1183473" cy="248688"/>
            <a:chOff x="873292" y="3243962"/>
            <a:chExt cx="1043202" cy="252995"/>
          </a:xfrm>
        </p:grpSpPr>
        <p:sp>
          <p:nvSpPr>
            <p:cNvPr id="65" name="CasellaDiTesto 64">
              <a:extLst>
                <a:ext uri="{FF2B5EF4-FFF2-40B4-BE49-F238E27FC236}">
                  <a16:creationId xmlns:a16="http://schemas.microsoft.com/office/drawing/2014/main" id="{B83CDE59-54C9-4409-ED7E-C29DDB723525}"/>
                </a:ext>
              </a:extLst>
            </p:cNvPr>
            <p:cNvSpPr txBox="1"/>
            <p:nvPr/>
          </p:nvSpPr>
          <p:spPr>
            <a:xfrm rot="18900199">
              <a:off x="873292" y="3243963"/>
              <a:ext cx="366252" cy="23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900" dirty="0">
                  <a:latin typeface="Times" pitchFamily="2" charset="0"/>
                </a:rPr>
                <a:t>wt#1</a:t>
              </a:r>
            </a:p>
          </p:txBody>
        </p:sp>
        <p:sp>
          <p:nvSpPr>
            <p:cNvPr id="66" name="CasellaDiTesto 65">
              <a:extLst>
                <a:ext uri="{FF2B5EF4-FFF2-40B4-BE49-F238E27FC236}">
                  <a16:creationId xmlns:a16="http://schemas.microsoft.com/office/drawing/2014/main" id="{8A5D47B6-B7DA-2CA5-0FFC-BB7C2BD0CC6F}"/>
                </a:ext>
              </a:extLst>
            </p:cNvPr>
            <p:cNvSpPr txBox="1"/>
            <p:nvPr/>
          </p:nvSpPr>
          <p:spPr>
            <a:xfrm rot="18900199">
              <a:off x="1273353" y="3262116"/>
              <a:ext cx="411468" cy="23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900" dirty="0">
                  <a:latin typeface="Times" pitchFamily="2" charset="0"/>
                </a:rPr>
                <a:t>KO#1</a:t>
              </a:r>
            </a:p>
          </p:txBody>
        </p:sp>
        <p:sp>
          <p:nvSpPr>
            <p:cNvPr id="67" name="CasellaDiTesto 66">
              <a:extLst>
                <a:ext uri="{FF2B5EF4-FFF2-40B4-BE49-F238E27FC236}">
                  <a16:creationId xmlns:a16="http://schemas.microsoft.com/office/drawing/2014/main" id="{995A2168-5BA7-EEEF-941B-4A59F936E7F5}"/>
                </a:ext>
              </a:extLst>
            </p:cNvPr>
            <p:cNvSpPr txBox="1"/>
            <p:nvPr/>
          </p:nvSpPr>
          <p:spPr>
            <a:xfrm rot="18900199">
              <a:off x="1060447" y="3243962"/>
              <a:ext cx="366252" cy="23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900" dirty="0">
                  <a:latin typeface="Times" pitchFamily="2" charset="0"/>
                </a:rPr>
                <a:t>wt#2</a:t>
              </a:r>
            </a:p>
          </p:txBody>
        </p:sp>
        <p:sp>
          <p:nvSpPr>
            <p:cNvPr id="68" name="CasellaDiTesto 67">
              <a:extLst>
                <a:ext uri="{FF2B5EF4-FFF2-40B4-BE49-F238E27FC236}">
                  <a16:creationId xmlns:a16="http://schemas.microsoft.com/office/drawing/2014/main" id="{6BC24F9A-E718-6433-401B-A2EE8844593F}"/>
                </a:ext>
              </a:extLst>
            </p:cNvPr>
            <p:cNvSpPr txBox="1"/>
            <p:nvPr/>
          </p:nvSpPr>
          <p:spPr>
            <a:xfrm rot="18900199">
              <a:off x="1505026" y="3262127"/>
              <a:ext cx="411468" cy="23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900" dirty="0">
                  <a:latin typeface="Times" pitchFamily="2" charset="0"/>
                </a:rPr>
                <a:t>KO#2</a:t>
              </a:r>
            </a:p>
          </p:txBody>
        </p:sp>
      </p:grpSp>
      <p:sp>
        <p:nvSpPr>
          <p:cNvPr id="69" name="Rettangolo 68">
            <a:extLst>
              <a:ext uri="{FF2B5EF4-FFF2-40B4-BE49-F238E27FC236}">
                <a16:creationId xmlns:a16="http://schemas.microsoft.com/office/drawing/2014/main" id="{68DD8781-F48B-A530-C18C-E349C9469F61}"/>
              </a:ext>
            </a:extLst>
          </p:cNvPr>
          <p:cNvSpPr/>
          <p:nvPr/>
        </p:nvSpPr>
        <p:spPr>
          <a:xfrm>
            <a:off x="1139218" y="6235408"/>
            <a:ext cx="790521" cy="2746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70" name="TextBox 141">
            <a:extLst>
              <a:ext uri="{FF2B5EF4-FFF2-40B4-BE49-F238E27FC236}">
                <a16:creationId xmlns:a16="http://schemas.microsoft.com/office/drawing/2014/main" id="{0F3F9F76-EE9D-2119-7E3D-F9BDE403CCDE}"/>
              </a:ext>
            </a:extLst>
          </p:cNvPr>
          <p:cNvSpPr txBox="1"/>
          <p:nvPr/>
        </p:nvSpPr>
        <p:spPr>
          <a:xfrm>
            <a:off x="5044056" y="4765269"/>
            <a:ext cx="30328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600" dirty="0">
                <a:latin typeface="Times" pitchFamily="2" charset="0"/>
              </a:rPr>
              <a:t>WT</a:t>
            </a:r>
          </a:p>
        </p:txBody>
      </p:sp>
      <p:sp>
        <p:nvSpPr>
          <p:cNvPr id="71" name="TextBox 142">
            <a:extLst>
              <a:ext uri="{FF2B5EF4-FFF2-40B4-BE49-F238E27FC236}">
                <a16:creationId xmlns:a16="http://schemas.microsoft.com/office/drawing/2014/main" id="{93A8A995-DD48-93DA-09CF-5E4B26F7BE14}"/>
              </a:ext>
            </a:extLst>
          </p:cNvPr>
          <p:cNvSpPr txBox="1"/>
          <p:nvPr/>
        </p:nvSpPr>
        <p:spPr>
          <a:xfrm>
            <a:off x="5278099" y="4767808"/>
            <a:ext cx="29687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" dirty="0">
                <a:latin typeface="Times" pitchFamily="2" charset="0"/>
              </a:rPr>
              <a:t>KD</a:t>
            </a:r>
            <a:endParaRPr lang="en-IT" sz="600" dirty="0">
              <a:latin typeface="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932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7D5F6157-014A-CE49-E5D8-D43159B633AC}"/>
              </a:ext>
            </a:extLst>
          </p:cNvPr>
          <p:cNvSpPr txBox="1"/>
          <p:nvPr/>
        </p:nvSpPr>
        <p:spPr>
          <a:xfrm>
            <a:off x="184355" y="2184604"/>
            <a:ext cx="86273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350" dirty="0">
                <a:latin typeface="Times" panose="02020603050405020304" pitchFamily="18" charset="0"/>
                <a:cs typeface="Times" panose="02020603050405020304" pitchFamily="18" charset="0"/>
              </a:rPr>
              <a:t>Figure S6</a:t>
            </a:r>
          </a:p>
        </p:txBody>
      </p:sp>
      <p:grpSp>
        <p:nvGrpSpPr>
          <p:cNvPr id="41" name="Gruppo 40">
            <a:extLst>
              <a:ext uri="{FF2B5EF4-FFF2-40B4-BE49-F238E27FC236}">
                <a16:creationId xmlns:a16="http://schemas.microsoft.com/office/drawing/2014/main" id="{69E8A832-1137-D355-8F17-C83699CF76FE}"/>
              </a:ext>
            </a:extLst>
          </p:cNvPr>
          <p:cNvGrpSpPr/>
          <p:nvPr/>
        </p:nvGrpSpPr>
        <p:grpSpPr>
          <a:xfrm>
            <a:off x="1778008" y="3174504"/>
            <a:ext cx="3434085" cy="2138371"/>
            <a:chOff x="290813" y="778600"/>
            <a:chExt cx="4578779" cy="2851161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571D178D-BB02-6019-3B16-78751C604B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3334" t="38770" r="36559" b="46320"/>
            <a:stretch/>
          </p:blipFill>
          <p:spPr>
            <a:xfrm>
              <a:off x="746468" y="1627393"/>
              <a:ext cx="3214888" cy="895577"/>
            </a:xfrm>
            <a:prstGeom prst="rect">
              <a:avLst/>
            </a:prstGeom>
          </p:spPr>
        </p:pic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7BE0248A-7CD5-1F70-8506-FD7DEDAF4A92}"/>
                </a:ext>
              </a:extLst>
            </p:cNvPr>
            <p:cNvSpPr txBox="1"/>
            <p:nvPr/>
          </p:nvSpPr>
          <p:spPr>
            <a:xfrm>
              <a:off x="290813" y="1885791"/>
              <a:ext cx="5454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600" dirty="0">
                  <a:latin typeface="Times" pitchFamily="2" charset="0"/>
                </a:rPr>
                <a:t>15 </a:t>
              </a:r>
              <a:r>
                <a:rPr lang="en-GB" sz="600" dirty="0" err="1">
                  <a:latin typeface="Times" pitchFamily="2" charset="0"/>
                </a:rPr>
                <a:t>kDa</a:t>
              </a:r>
              <a:endParaRPr lang="en-GB" sz="600" dirty="0">
                <a:latin typeface="Times" pitchFamily="2" charset="0"/>
              </a:endParaRPr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21EAE06A-1B62-479B-F195-AF25675CE331}"/>
                </a:ext>
              </a:extLst>
            </p:cNvPr>
            <p:cNvSpPr txBox="1"/>
            <p:nvPr/>
          </p:nvSpPr>
          <p:spPr>
            <a:xfrm>
              <a:off x="302178" y="1644245"/>
              <a:ext cx="5454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600" dirty="0">
                  <a:latin typeface="Times" pitchFamily="2" charset="0"/>
                </a:rPr>
                <a:t>25 </a:t>
              </a:r>
              <a:r>
                <a:rPr lang="en-GB" sz="600" dirty="0" err="1">
                  <a:latin typeface="Times" pitchFamily="2" charset="0"/>
                </a:rPr>
                <a:t>kDa</a:t>
              </a:r>
              <a:endParaRPr lang="en-GB" sz="600" dirty="0">
                <a:latin typeface="Times" pitchFamily="2" charset="0"/>
              </a:endParaRPr>
            </a:p>
          </p:txBody>
        </p:sp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674951AB-1C94-D8C5-B256-ED7A182D7E9E}"/>
                </a:ext>
              </a:extLst>
            </p:cNvPr>
            <p:cNvSpPr txBox="1"/>
            <p:nvPr/>
          </p:nvSpPr>
          <p:spPr>
            <a:xfrm>
              <a:off x="924096" y="778600"/>
              <a:ext cx="133198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750" dirty="0">
                  <a:latin typeface="Times" pitchFamily="2" charset="0"/>
                </a:rPr>
                <a:t>T0 (undifferentiated)</a:t>
              </a:r>
            </a:p>
          </p:txBody>
        </p:sp>
        <p:cxnSp>
          <p:nvCxnSpPr>
            <p:cNvPr id="10" name="Connettore 1 177">
              <a:extLst>
                <a:ext uri="{FF2B5EF4-FFF2-40B4-BE49-F238E27FC236}">
                  <a16:creationId xmlns:a16="http://schemas.microsoft.com/office/drawing/2014/main" id="{EB401982-78EB-D999-E2D6-C7201E7A4FEE}"/>
                </a:ext>
              </a:extLst>
            </p:cNvPr>
            <p:cNvCxnSpPr>
              <a:cxnSpLocks/>
            </p:cNvCxnSpPr>
            <p:nvPr/>
          </p:nvCxnSpPr>
          <p:spPr>
            <a:xfrm>
              <a:off x="874584" y="1014561"/>
              <a:ext cx="1431001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uppo 10">
              <a:extLst>
                <a:ext uri="{FF2B5EF4-FFF2-40B4-BE49-F238E27FC236}">
                  <a16:creationId xmlns:a16="http://schemas.microsoft.com/office/drawing/2014/main" id="{84E9672B-2B91-F824-AB19-9641FA9B0AB4}"/>
                </a:ext>
              </a:extLst>
            </p:cNvPr>
            <p:cNvGrpSpPr/>
            <p:nvPr/>
          </p:nvGrpSpPr>
          <p:grpSpPr>
            <a:xfrm>
              <a:off x="875236" y="1051221"/>
              <a:ext cx="782694" cy="276998"/>
              <a:chOff x="2221908" y="1361338"/>
              <a:chExt cx="1043592" cy="369331"/>
            </a:xfrm>
          </p:grpSpPr>
          <p:cxnSp>
            <p:nvCxnSpPr>
              <p:cNvPr id="12" name="Connettore 1 186">
                <a:extLst>
                  <a:ext uri="{FF2B5EF4-FFF2-40B4-BE49-F238E27FC236}">
                    <a16:creationId xmlns:a16="http://schemas.microsoft.com/office/drawing/2014/main" id="{8FE9CE3C-C425-9517-2C79-B0BF908BC7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2520" y="1691053"/>
                <a:ext cx="84236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CasellaDiTesto 12">
                <a:extLst>
                  <a:ext uri="{FF2B5EF4-FFF2-40B4-BE49-F238E27FC236}">
                    <a16:creationId xmlns:a16="http://schemas.microsoft.com/office/drawing/2014/main" id="{5454D63C-6BC0-AD26-8964-89531EF8574F}"/>
                  </a:ext>
                </a:extLst>
              </p:cNvPr>
              <p:cNvSpPr txBox="1"/>
              <p:nvPr/>
            </p:nvSpPr>
            <p:spPr>
              <a:xfrm>
                <a:off x="2221908" y="1361338"/>
                <a:ext cx="1043592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750" i="1" dirty="0">
                    <a:latin typeface="Times" pitchFamily="2" charset="0"/>
                  </a:rPr>
                  <a:t>Hmga2</a:t>
                </a:r>
                <a:r>
                  <a:rPr lang="en-GB" sz="750" dirty="0">
                    <a:latin typeface="Times" pitchFamily="2" charset="0"/>
                  </a:rPr>
                  <a:t> </a:t>
                </a:r>
                <a:r>
                  <a:rPr lang="en-GB" sz="750" dirty="0" err="1">
                    <a:latin typeface="Times" pitchFamily="2" charset="0"/>
                  </a:rPr>
                  <a:t>wt</a:t>
                </a:r>
                <a:endParaRPr lang="en-GB" sz="750" dirty="0">
                  <a:latin typeface="Times" pitchFamily="2" charset="0"/>
                </a:endParaRPr>
              </a:p>
            </p:txBody>
          </p:sp>
        </p:grpSp>
        <p:grpSp>
          <p:nvGrpSpPr>
            <p:cNvPr id="14" name="Gruppo 13">
              <a:extLst>
                <a:ext uri="{FF2B5EF4-FFF2-40B4-BE49-F238E27FC236}">
                  <a16:creationId xmlns:a16="http://schemas.microsoft.com/office/drawing/2014/main" id="{CBE0B347-4366-7668-4989-2C0D600D9FBF}"/>
                </a:ext>
              </a:extLst>
            </p:cNvPr>
            <p:cNvGrpSpPr/>
            <p:nvPr/>
          </p:nvGrpSpPr>
          <p:grpSpPr>
            <a:xfrm>
              <a:off x="1551059" y="1051221"/>
              <a:ext cx="838264" cy="276998"/>
              <a:chOff x="2184863" y="1361338"/>
              <a:chExt cx="1117684" cy="369331"/>
            </a:xfrm>
          </p:grpSpPr>
          <p:cxnSp>
            <p:nvCxnSpPr>
              <p:cNvPr id="15" name="Connettore 1 182">
                <a:extLst>
                  <a:ext uri="{FF2B5EF4-FFF2-40B4-BE49-F238E27FC236}">
                    <a16:creationId xmlns:a16="http://schemas.microsoft.com/office/drawing/2014/main" id="{2BB9E355-AF77-F5FB-533A-8AF3881177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2520" y="1691053"/>
                <a:ext cx="84236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CasellaDiTesto 15">
                <a:extLst>
                  <a:ext uri="{FF2B5EF4-FFF2-40B4-BE49-F238E27FC236}">
                    <a16:creationId xmlns:a16="http://schemas.microsoft.com/office/drawing/2014/main" id="{FCBB44B7-DFE0-77B3-DBBC-5C15630C2091}"/>
                  </a:ext>
                </a:extLst>
              </p:cNvPr>
              <p:cNvSpPr txBox="1"/>
              <p:nvPr/>
            </p:nvSpPr>
            <p:spPr>
              <a:xfrm>
                <a:off x="2184863" y="1361338"/>
                <a:ext cx="1117684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750" i="1" dirty="0">
                    <a:latin typeface="Times" pitchFamily="2" charset="0"/>
                  </a:rPr>
                  <a:t>Hmga2</a:t>
                </a:r>
                <a:r>
                  <a:rPr lang="en-GB" sz="750" dirty="0">
                    <a:latin typeface="Times" pitchFamily="2" charset="0"/>
                  </a:rPr>
                  <a:t> KO</a:t>
                </a:r>
              </a:p>
            </p:txBody>
          </p:sp>
        </p:grpSp>
        <p:sp>
          <p:nvSpPr>
            <p:cNvPr id="17" name="CasellaDiTesto 16">
              <a:extLst>
                <a:ext uri="{FF2B5EF4-FFF2-40B4-BE49-F238E27FC236}">
                  <a16:creationId xmlns:a16="http://schemas.microsoft.com/office/drawing/2014/main" id="{A79E28F6-5FED-4A4E-4E50-8D8722FB96EC}"/>
                </a:ext>
              </a:extLst>
            </p:cNvPr>
            <p:cNvSpPr txBox="1"/>
            <p:nvPr/>
          </p:nvSpPr>
          <p:spPr>
            <a:xfrm>
              <a:off x="2818362" y="778600"/>
              <a:ext cx="4749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750" dirty="0">
                  <a:latin typeface="Times" pitchFamily="2" charset="0"/>
                </a:rPr>
                <a:t>t24h</a:t>
              </a:r>
            </a:p>
          </p:txBody>
        </p:sp>
        <p:cxnSp>
          <p:nvCxnSpPr>
            <p:cNvPr id="18" name="Connettore 1 163">
              <a:extLst>
                <a:ext uri="{FF2B5EF4-FFF2-40B4-BE49-F238E27FC236}">
                  <a16:creationId xmlns:a16="http://schemas.microsoft.com/office/drawing/2014/main" id="{D56FB076-B6A2-5965-3621-00A3B6A41475}"/>
                </a:ext>
              </a:extLst>
            </p:cNvPr>
            <p:cNvCxnSpPr>
              <a:cxnSpLocks/>
            </p:cNvCxnSpPr>
            <p:nvPr/>
          </p:nvCxnSpPr>
          <p:spPr>
            <a:xfrm>
              <a:off x="2340317" y="1014561"/>
              <a:ext cx="1431001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uppo 18">
              <a:extLst>
                <a:ext uri="{FF2B5EF4-FFF2-40B4-BE49-F238E27FC236}">
                  <a16:creationId xmlns:a16="http://schemas.microsoft.com/office/drawing/2014/main" id="{EB6A25F5-68BF-8863-0027-0D34B6F469A5}"/>
                </a:ext>
              </a:extLst>
            </p:cNvPr>
            <p:cNvGrpSpPr/>
            <p:nvPr/>
          </p:nvGrpSpPr>
          <p:grpSpPr>
            <a:xfrm>
              <a:off x="2340969" y="1051221"/>
              <a:ext cx="782694" cy="276998"/>
              <a:chOff x="2221908" y="1361338"/>
              <a:chExt cx="1043592" cy="369331"/>
            </a:xfrm>
          </p:grpSpPr>
          <p:cxnSp>
            <p:nvCxnSpPr>
              <p:cNvPr id="20" name="Connettore 1 172">
                <a:extLst>
                  <a:ext uri="{FF2B5EF4-FFF2-40B4-BE49-F238E27FC236}">
                    <a16:creationId xmlns:a16="http://schemas.microsoft.com/office/drawing/2014/main" id="{D12E93B9-F8CF-309E-1754-2F032BE09C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2520" y="1691053"/>
                <a:ext cx="84236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CasellaDiTesto 20">
                <a:extLst>
                  <a:ext uri="{FF2B5EF4-FFF2-40B4-BE49-F238E27FC236}">
                    <a16:creationId xmlns:a16="http://schemas.microsoft.com/office/drawing/2014/main" id="{DB1E1F35-F8A4-047F-2092-9769B90DE9D0}"/>
                  </a:ext>
                </a:extLst>
              </p:cNvPr>
              <p:cNvSpPr txBox="1"/>
              <p:nvPr/>
            </p:nvSpPr>
            <p:spPr>
              <a:xfrm>
                <a:off x="2221908" y="1361338"/>
                <a:ext cx="1043592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750" i="1" dirty="0">
                    <a:latin typeface="Times" pitchFamily="2" charset="0"/>
                  </a:rPr>
                  <a:t>Hmga2</a:t>
                </a:r>
                <a:r>
                  <a:rPr lang="en-GB" sz="750" dirty="0">
                    <a:latin typeface="Times" pitchFamily="2" charset="0"/>
                  </a:rPr>
                  <a:t> </a:t>
                </a:r>
                <a:r>
                  <a:rPr lang="en-GB" sz="750" dirty="0" err="1">
                    <a:latin typeface="Times" pitchFamily="2" charset="0"/>
                  </a:rPr>
                  <a:t>wt</a:t>
                </a:r>
                <a:endParaRPr lang="en-GB" sz="750" dirty="0">
                  <a:latin typeface="Times" pitchFamily="2" charset="0"/>
                </a:endParaRPr>
              </a:p>
            </p:txBody>
          </p:sp>
        </p:grpSp>
        <p:grpSp>
          <p:nvGrpSpPr>
            <p:cNvPr id="22" name="Gruppo 21">
              <a:extLst>
                <a:ext uri="{FF2B5EF4-FFF2-40B4-BE49-F238E27FC236}">
                  <a16:creationId xmlns:a16="http://schemas.microsoft.com/office/drawing/2014/main" id="{A633FE28-D85F-C17E-57AB-36D667DF7071}"/>
                </a:ext>
              </a:extLst>
            </p:cNvPr>
            <p:cNvGrpSpPr/>
            <p:nvPr/>
          </p:nvGrpSpPr>
          <p:grpSpPr>
            <a:xfrm>
              <a:off x="3016792" y="1051221"/>
              <a:ext cx="838264" cy="276998"/>
              <a:chOff x="2184863" y="1361338"/>
              <a:chExt cx="1117684" cy="369331"/>
            </a:xfrm>
          </p:grpSpPr>
          <p:cxnSp>
            <p:nvCxnSpPr>
              <p:cNvPr id="23" name="Connettore 1 168">
                <a:extLst>
                  <a:ext uri="{FF2B5EF4-FFF2-40B4-BE49-F238E27FC236}">
                    <a16:creationId xmlns:a16="http://schemas.microsoft.com/office/drawing/2014/main" id="{3DBD8FFA-F2A7-FAB7-53C0-FF789F1979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2520" y="1691053"/>
                <a:ext cx="84236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CasellaDiTesto 23">
                <a:extLst>
                  <a:ext uri="{FF2B5EF4-FFF2-40B4-BE49-F238E27FC236}">
                    <a16:creationId xmlns:a16="http://schemas.microsoft.com/office/drawing/2014/main" id="{40E63967-F9F0-ECB6-2201-5BEDA3747B57}"/>
                  </a:ext>
                </a:extLst>
              </p:cNvPr>
              <p:cNvSpPr txBox="1"/>
              <p:nvPr/>
            </p:nvSpPr>
            <p:spPr>
              <a:xfrm>
                <a:off x="2184863" y="1361338"/>
                <a:ext cx="1117684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750" i="1" dirty="0">
                    <a:latin typeface="Times" pitchFamily="2" charset="0"/>
                  </a:rPr>
                  <a:t>Hmga2</a:t>
                </a:r>
                <a:r>
                  <a:rPr lang="en-GB" sz="750" dirty="0">
                    <a:latin typeface="Times" pitchFamily="2" charset="0"/>
                  </a:rPr>
                  <a:t> KO</a:t>
                </a:r>
              </a:p>
            </p:txBody>
          </p:sp>
        </p:grp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C4C1A0C8-A1A1-79A5-1158-A69928906186}"/>
                </a:ext>
              </a:extLst>
            </p:cNvPr>
            <p:cNvSpPr txBox="1"/>
            <p:nvPr/>
          </p:nvSpPr>
          <p:spPr>
            <a:xfrm>
              <a:off x="309420" y="1344513"/>
              <a:ext cx="6929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750" dirty="0">
                  <a:latin typeface="Times" pitchFamily="2" charset="0"/>
                </a:rPr>
                <a:t>GSK126</a:t>
              </a:r>
            </a:p>
          </p:txBody>
        </p:sp>
        <p:sp>
          <p:nvSpPr>
            <p:cNvPr id="26" name="TextBox 2">
              <a:extLst>
                <a:ext uri="{FF2B5EF4-FFF2-40B4-BE49-F238E27FC236}">
                  <a16:creationId xmlns:a16="http://schemas.microsoft.com/office/drawing/2014/main" id="{F42B2ADD-44F5-E98A-CD3F-BF35C6699261}"/>
                </a:ext>
              </a:extLst>
            </p:cNvPr>
            <p:cNvSpPr txBox="1"/>
            <p:nvPr/>
          </p:nvSpPr>
          <p:spPr>
            <a:xfrm>
              <a:off x="995240" y="1307989"/>
              <a:ext cx="615981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T" sz="900" dirty="0">
                  <a:latin typeface="Times" pitchFamily="2" charset="0"/>
                </a:rPr>
                <a:t>-      +</a:t>
              </a:r>
            </a:p>
          </p:txBody>
        </p:sp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378AA45D-BA41-46A0-FD07-132559576037}"/>
                </a:ext>
              </a:extLst>
            </p:cNvPr>
            <p:cNvSpPr txBox="1"/>
            <p:nvPr/>
          </p:nvSpPr>
          <p:spPr>
            <a:xfrm>
              <a:off x="1674411" y="1321241"/>
              <a:ext cx="615981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T" sz="900" dirty="0">
                  <a:latin typeface="Times" pitchFamily="2" charset="0"/>
                </a:rPr>
                <a:t>-      +</a:t>
              </a:r>
            </a:p>
          </p:txBody>
        </p:sp>
        <p:sp>
          <p:nvSpPr>
            <p:cNvPr id="28" name="TextBox 88">
              <a:extLst>
                <a:ext uri="{FF2B5EF4-FFF2-40B4-BE49-F238E27FC236}">
                  <a16:creationId xmlns:a16="http://schemas.microsoft.com/office/drawing/2014/main" id="{C6288ED4-2A9F-B8C4-355D-D4111A6EF463}"/>
                </a:ext>
              </a:extLst>
            </p:cNvPr>
            <p:cNvSpPr txBox="1"/>
            <p:nvPr/>
          </p:nvSpPr>
          <p:spPr>
            <a:xfrm>
              <a:off x="2472853" y="1314615"/>
              <a:ext cx="615981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T" sz="900" dirty="0">
                  <a:latin typeface="Times" pitchFamily="2" charset="0"/>
                </a:rPr>
                <a:t>-      +</a:t>
              </a:r>
            </a:p>
          </p:txBody>
        </p:sp>
        <p:sp>
          <p:nvSpPr>
            <p:cNvPr id="29" name="TextBox 99">
              <a:extLst>
                <a:ext uri="{FF2B5EF4-FFF2-40B4-BE49-F238E27FC236}">
                  <a16:creationId xmlns:a16="http://schemas.microsoft.com/office/drawing/2014/main" id="{E5247470-D993-E3CF-A04E-85751A7E1658}"/>
                </a:ext>
              </a:extLst>
            </p:cNvPr>
            <p:cNvSpPr txBox="1"/>
            <p:nvPr/>
          </p:nvSpPr>
          <p:spPr>
            <a:xfrm>
              <a:off x="3042695" y="1307989"/>
              <a:ext cx="615981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T" sz="900" dirty="0">
                  <a:latin typeface="Times" pitchFamily="2" charset="0"/>
                </a:rPr>
                <a:t>-      +</a:t>
              </a:r>
            </a:p>
          </p:txBody>
        </p:sp>
        <p:sp>
          <p:nvSpPr>
            <p:cNvPr id="30" name="CasellaDiTesto 29">
              <a:extLst>
                <a:ext uri="{FF2B5EF4-FFF2-40B4-BE49-F238E27FC236}">
                  <a16:creationId xmlns:a16="http://schemas.microsoft.com/office/drawing/2014/main" id="{7D605BDD-2146-B1BA-F60E-9AAFC588A928}"/>
                </a:ext>
              </a:extLst>
            </p:cNvPr>
            <p:cNvSpPr txBox="1"/>
            <p:nvPr/>
          </p:nvSpPr>
          <p:spPr>
            <a:xfrm>
              <a:off x="4024916" y="1952071"/>
              <a:ext cx="8446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750" dirty="0">
                  <a:latin typeface="Times" pitchFamily="2" charset="0"/>
                </a:rPr>
                <a:t>H3K27me3</a:t>
              </a:r>
            </a:p>
          </p:txBody>
        </p:sp>
        <p:pic>
          <p:nvPicPr>
            <p:cNvPr id="33" name="Immagine 32">
              <a:extLst>
                <a:ext uri="{FF2B5EF4-FFF2-40B4-BE49-F238E27FC236}">
                  <a16:creationId xmlns:a16="http://schemas.microsoft.com/office/drawing/2014/main" id="{A157DFF1-95CB-294E-3EFC-F993E1666E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699" t="37240" r="36344" b="47607"/>
            <a:stretch/>
          </p:blipFill>
          <p:spPr>
            <a:xfrm>
              <a:off x="762986" y="2649619"/>
              <a:ext cx="3214888" cy="980142"/>
            </a:xfrm>
            <a:prstGeom prst="rect">
              <a:avLst/>
            </a:prstGeom>
          </p:spPr>
        </p:pic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5AEC74DA-F2D9-2283-7E31-080EBAD8AC83}"/>
                </a:ext>
              </a:extLst>
            </p:cNvPr>
            <p:cNvSpPr txBox="1"/>
            <p:nvPr/>
          </p:nvSpPr>
          <p:spPr>
            <a:xfrm>
              <a:off x="290813" y="2991252"/>
              <a:ext cx="5454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600" dirty="0">
                  <a:latin typeface="Times" pitchFamily="2" charset="0"/>
                </a:rPr>
                <a:t>15 </a:t>
              </a:r>
              <a:r>
                <a:rPr lang="en-GB" sz="600" dirty="0" err="1">
                  <a:latin typeface="Times" pitchFamily="2" charset="0"/>
                </a:rPr>
                <a:t>kDa</a:t>
              </a:r>
              <a:endParaRPr lang="en-GB" sz="600" dirty="0">
                <a:latin typeface="Times" pitchFamily="2" charset="0"/>
              </a:endParaRPr>
            </a:p>
          </p:txBody>
        </p:sp>
        <p:sp>
          <p:nvSpPr>
            <p:cNvPr id="35" name="CasellaDiTesto 34">
              <a:extLst>
                <a:ext uri="{FF2B5EF4-FFF2-40B4-BE49-F238E27FC236}">
                  <a16:creationId xmlns:a16="http://schemas.microsoft.com/office/drawing/2014/main" id="{1B28EEDF-3EEC-FC96-A071-09CF04DF5D22}"/>
                </a:ext>
              </a:extLst>
            </p:cNvPr>
            <p:cNvSpPr txBox="1"/>
            <p:nvPr/>
          </p:nvSpPr>
          <p:spPr>
            <a:xfrm>
              <a:off x="302178" y="2621888"/>
              <a:ext cx="5454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600" dirty="0">
                  <a:latin typeface="Times" pitchFamily="2" charset="0"/>
                </a:rPr>
                <a:t>25 </a:t>
              </a:r>
              <a:r>
                <a:rPr lang="en-GB" sz="600" dirty="0" err="1">
                  <a:latin typeface="Times" pitchFamily="2" charset="0"/>
                </a:rPr>
                <a:t>kDa</a:t>
              </a:r>
              <a:endParaRPr lang="en-GB" sz="600" dirty="0">
                <a:latin typeface="Times" pitchFamily="2" charset="0"/>
              </a:endParaRPr>
            </a:p>
          </p:txBody>
        </p:sp>
        <p:sp>
          <p:nvSpPr>
            <p:cNvPr id="36" name="CasellaDiTesto 35">
              <a:extLst>
                <a:ext uri="{FF2B5EF4-FFF2-40B4-BE49-F238E27FC236}">
                  <a16:creationId xmlns:a16="http://schemas.microsoft.com/office/drawing/2014/main" id="{469CC486-3B23-7903-0ECE-83F135593DBF}"/>
                </a:ext>
              </a:extLst>
            </p:cNvPr>
            <p:cNvSpPr txBox="1"/>
            <p:nvPr/>
          </p:nvSpPr>
          <p:spPr>
            <a:xfrm>
              <a:off x="3961356" y="2960474"/>
              <a:ext cx="4022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750" dirty="0">
                  <a:latin typeface="Times" pitchFamily="2" charset="0"/>
                </a:rPr>
                <a:t>H3</a:t>
              </a:r>
            </a:p>
          </p:txBody>
        </p:sp>
        <p:sp>
          <p:nvSpPr>
            <p:cNvPr id="37" name="Rettangolo 36">
              <a:extLst>
                <a:ext uri="{FF2B5EF4-FFF2-40B4-BE49-F238E27FC236}">
                  <a16:creationId xmlns:a16="http://schemas.microsoft.com/office/drawing/2014/main" id="{9A98005D-CE88-F9A3-32FB-E87FC8544097}"/>
                </a:ext>
              </a:extLst>
            </p:cNvPr>
            <p:cNvSpPr/>
            <p:nvPr/>
          </p:nvSpPr>
          <p:spPr>
            <a:xfrm>
              <a:off x="1111045" y="1885790"/>
              <a:ext cx="1116723" cy="312029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38" name="Rettangolo 37">
              <a:extLst>
                <a:ext uri="{FF2B5EF4-FFF2-40B4-BE49-F238E27FC236}">
                  <a16:creationId xmlns:a16="http://schemas.microsoft.com/office/drawing/2014/main" id="{E7B02C48-0DF0-8D5C-BB0B-93408870894D}"/>
                </a:ext>
              </a:extLst>
            </p:cNvPr>
            <p:cNvSpPr/>
            <p:nvPr/>
          </p:nvSpPr>
          <p:spPr>
            <a:xfrm>
              <a:off x="2489840" y="1880485"/>
              <a:ext cx="1116723" cy="312029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39" name="Rettangolo 38">
              <a:extLst>
                <a:ext uri="{FF2B5EF4-FFF2-40B4-BE49-F238E27FC236}">
                  <a16:creationId xmlns:a16="http://schemas.microsoft.com/office/drawing/2014/main" id="{618D8E3B-F5AF-30A0-0A30-6AC92B661507}"/>
                </a:ext>
              </a:extLst>
            </p:cNvPr>
            <p:cNvSpPr/>
            <p:nvPr/>
          </p:nvSpPr>
          <p:spPr>
            <a:xfrm>
              <a:off x="1081549" y="2927570"/>
              <a:ext cx="1229272" cy="312029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C6B001F4-C944-164B-59E9-9FF18A5281C2}"/>
                </a:ext>
              </a:extLst>
            </p:cNvPr>
            <p:cNvSpPr/>
            <p:nvPr/>
          </p:nvSpPr>
          <p:spPr>
            <a:xfrm>
              <a:off x="2542046" y="2960475"/>
              <a:ext cx="1284370" cy="312029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</p:grpSp>
    </p:spTree>
    <p:extLst>
      <p:ext uri="{BB962C8B-B14F-4D97-AF65-F5344CB8AC3E}">
        <p14:creationId xmlns:p14="http://schemas.microsoft.com/office/powerpoint/2010/main" val="40660923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</TotalTime>
  <Words>951</Words>
  <Application>Microsoft Macintosh PowerPoint</Application>
  <PresentationFormat>On-screen Show (4:3)</PresentationFormat>
  <Paragraphs>592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</vt:lpstr>
      <vt:lpstr>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Orlando Canonico</dc:creator>
  <cp:lastModifiedBy>TOMMASO RUSSO</cp:lastModifiedBy>
  <cp:revision>34</cp:revision>
  <dcterms:created xsi:type="dcterms:W3CDTF">2022-07-11T07:19:21Z</dcterms:created>
  <dcterms:modified xsi:type="dcterms:W3CDTF">2022-07-14T07:54:24Z</dcterms:modified>
</cp:coreProperties>
</file>