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6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C4928-2362-4CFE-8750-AD1451EA16EE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E1A47-B1ED-48F3-B315-A6BD78A47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9610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460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370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4807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966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11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33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483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02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243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0965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A0544-EB7A-4795-A70E-C917CE3A8E5C}" type="datetimeFigureOut">
              <a:rPr lang="de-DE" smtClean="0"/>
              <a:t>30.06.2022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164AC-471B-4672-91C5-D1E466B200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540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torv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23925"/>
            <a:ext cx="9144000" cy="2505075"/>
          </a:xfrm>
          <a:prstGeom prst="rect">
            <a:avLst/>
          </a:prstGeom>
        </p:spPr>
      </p:pic>
      <p:grpSp>
        <p:nvGrpSpPr>
          <p:cNvPr id="12" name="Gruppieren 11"/>
          <p:cNvGrpSpPr/>
          <p:nvPr/>
        </p:nvGrpSpPr>
        <p:grpSpPr>
          <a:xfrm>
            <a:off x="467544" y="620688"/>
            <a:ext cx="8494038" cy="369332"/>
            <a:chOff x="467544" y="620688"/>
            <a:chExt cx="8494038" cy="369332"/>
          </a:xfrm>
        </p:grpSpPr>
        <p:sp>
          <p:nvSpPr>
            <p:cNvPr id="13" name="Textfeld 12"/>
            <p:cNvSpPr txBox="1"/>
            <p:nvPr/>
          </p:nvSpPr>
          <p:spPr>
            <a:xfrm>
              <a:off x="467544" y="620688"/>
              <a:ext cx="965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medium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2267744" y="620688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DMSO</a:t>
              </a: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4003927" y="620688"/>
              <a:ext cx="1304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atorvastatin</a:t>
              </a:r>
              <a:endParaRPr lang="de-DE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796136" y="620688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niclosamide</a:t>
              </a:r>
              <a:endParaRPr lang="de-DE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7596336" y="620688"/>
              <a:ext cx="13652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combination</a:t>
              </a:r>
              <a:endParaRPr lang="de-DE" dirty="0"/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6149039" y="6453336"/>
            <a:ext cx="2959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Movie S1 </a:t>
            </a:r>
            <a:r>
              <a:rPr lang="de-DE" dirty="0" err="1"/>
              <a:t>Kortüm</a:t>
            </a:r>
            <a:r>
              <a:rPr lang="de-DE" dirty="0"/>
              <a:t> et. al., 2022</a:t>
            </a:r>
          </a:p>
        </p:txBody>
      </p:sp>
    </p:spTree>
    <p:extLst>
      <p:ext uri="{BB962C8B-B14F-4D97-AF65-F5344CB8AC3E}">
        <p14:creationId xmlns:p14="http://schemas.microsoft.com/office/powerpoint/2010/main" val="59303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luv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23925"/>
            <a:ext cx="9144000" cy="2505075"/>
          </a:xfrm>
          <a:prstGeom prst="rect">
            <a:avLst/>
          </a:prstGeom>
        </p:spPr>
      </p:pic>
      <p:grpSp>
        <p:nvGrpSpPr>
          <p:cNvPr id="12" name="Gruppieren 11"/>
          <p:cNvGrpSpPr/>
          <p:nvPr/>
        </p:nvGrpSpPr>
        <p:grpSpPr>
          <a:xfrm>
            <a:off x="467544" y="620688"/>
            <a:ext cx="8494038" cy="369332"/>
            <a:chOff x="467544" y="620688"/>
            <a:chExt cx="8494038" cy="369332"/>
          </a:xfrm>
        </p:grpSpPr>
        <p:sp>
          <p:nvSpPr>
            <p:cNvPr id="13" name="Textfeld 12"/>
            <p:cNvSpPr txBox="1"/>
            <p:nvPr/>
          </p:nvSpPr>
          <p:spPr>
            <a:xfrm>
              <a:off x="467544" y="620688"/>
              <a:ext cx="965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medium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2267744" y="620688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DMSO</a:t>
              </a: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4003927" y="620688"/>
              <a:ext cx="11628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fluvastatin</a:t>
              </a:r>
              <a:endParaRPr lang="de-DE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5796136" y="620688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niclosamide</a:t>
              </a:r>
              <a:endParaRPr lang="de-DE" dirty="0"/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7596336" y="620688"/>
              <a:ext cx="13652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combination</a:t>
              </a:r>
              <a:endParaRPr lang="de-DE" dirty="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6149039" y="6453336"/>
            <a:ext cx="2959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Movie S2 </a:t>
            </a:r>
            <a:r>
              <a:rPr lang="de-DE" dirty="0" err="1"/>
              <a:t>Kortüm</a:t>
            </a:r>
            <a:r>
              <a:rPr lang="de-DE" dirty="0"/>
              <a:t> et. al., 2022</a:t>
            </a:r>
          </a:p>
        </p:txBody>
      </p:sp>
    </p:spTree>
    <p:extLst>
      <p:ext uri="{BB962C8B-B14F-4D97-AF65-F5344CB8AC3E}">
        <p14:creationId xmlns:p14="http://schemas.microsoft.com/office/powerpoint/2010/main" val="41915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va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23925"/>
            <a:ext cx="9144000" cy="2505075"/>
          </a:xfrm>
          <a:prstGeom prst="rect">
            <a:avLst/>
          </a:prstGeom>
        </p:spPr>
      </p:pic>
      <p:grpSp>
        <p:nvGrpSpPr>
          <p:cNvPr id="11" name="Gruppieren 10"/>
          <p:cNvGrpSpPr/>
          <p:nvPr/>
        </p:nvGrpSpPr>
        <p:grpSpPr>
          <a:xfrm>
            <a:off x="467544" y="620688"/>
            <a:ext cx="8494038" cy="369332"/>
            <a:chOff x="467544" y="620688"/>
            <a:chExt cx="8494038" cy="369332"/>
          </a:xfrm>
        </p:grpSpPr>
        <p:sp>
          <p:nvSpPr>
            <p:cNvPr id="12" name="Textfeld 11"/>
            <p:cNvSpPr txBox="1"/>
            <p:nvPr/>
          </p:nvSpPr>
          <p:spPr>
            <a:xfrm>
              <a:off x="467544" y="620688"/>
              <a:ext cx="9653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medium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2267744" y="620688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DMSO</a:t>
              </a: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4003927" y="620688"/>
              <a:ext cx="1091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lovastatin</a:t>
              </a:r>
              <a:endParaRPr lang="de-DE" dirty="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796136" y="620688"/>
              <a:ext cx="1306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niclosamide</a:t>
              </a:r>
              <a:endParaRPr lang="de-DE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7596336" y="620688"/>
              <a:ext cx="13652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combination</a:t>
              </a:r>
              <a:endParaRPr lang="de-DE" dirty="0"/>
            </a:p>
          </p:txBody>
        </p:sp>
      </p:grpSp>
      <p:sp>
        <p:nvSpPr>
          <p:cNvPr id="17" name="Textfeld 16"/>
          <p:cNvSpPr txBox="1"/>
          <p:nvPr/>
        </p:nvSpPr>
        <p:spPr>
          <a:xfrm>
            <a:off x="6149039" y="6453336"/>
            <a:ext cx="2959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Movie S3 </a:t>
            </a:r>
            <a:r>
              <a:rPr lang="de-DE" dirty="0" err="1"/>
              <a:t>Kortüm</a:t>
            </a:r>
            <a:r>
              <a:rPr lang="de-DE" dirty="0"/>
              <a:t> et. al., 2022</a:t>
            </a:r>
          </a:p>
        </p:txBody>
      </p:sp>
    </p:spTree>
    <p:extLst>
      <p:ext uri="{BB962C8B-B14F-4D97-AF65-F5344CB8AC3E}">
        <p14:creationId xmlns:p14="http://schemas.microsoft.com/office/powerpoint/2010/main" val="227221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39</Words>
  <Application>Microsoft Office PowerPoint</Application>
  <PresentationFormat>On-screen Show (4:3)</PresentationFormat>
  <Paragraphs>18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Larissa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Ag Stein_Walther</dc:creator>
  <cp:lastModifiedBy>Kortüm, Benedikt</cp:lastModifiedBy>
  <cp:revision>15</cp:revision>
  <dcterms:created xsi:type="dcterms:W3CDTF">2018-07-13T13:30:01Z</dcterms:created>
  <dcterms:modified xsi:type="dcterms:W3CDTF">2022-06-30T17:50:29Z</dcterms:modified>
</cp:coreProperties>
</file>