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40538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41"/>
    <p:restoredTop sz="95687"/>
  </p:normalViewPr>
  <p:slideViewPr>
    <p:cSldViewPr snapToGrid="0">
      <p:cViewPr>
        <p:scale>
          <a:sx n="93" d="100"/>
          <a:sy n="93" d="100"/>
        </p:scale>
        <p:origin x="10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178222"/>
            <a:ext cx="5814457" cy="2506427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781306"/>
            <a:ext cx="5130404" cy="173816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09782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28620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383297"/>
            <a:ext cx="1474991" cy="610108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383297"/>
            <a:ext cx="4339466" cy="610108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8198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4288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794831"/>
            <a:ext cx="5899964" cy="2994714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4817876"/>
            <a:ext cx="5899964" cy="1574849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922194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916484"/>
            <a:ext cx="2907229" cy="45678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916484"/>
            <a:ext cx="2907229" cy="45678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314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83299"/>
            <a:ext cx="5899964" cy="139153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764832"/>
            <a:ext cx="2893868" cy="864917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629749"/>
            <a:ext cx="2893868" cy="38679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764832"/>
            <a:ext cx="2908120" cy="864917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629749"/>
            <a:ext cx="2908120" cy="38679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4187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555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4522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79954"/>
            <a:ext cx="2206252" cy="1679840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036570"/>
            <a:ext cx="3463022" cy="5116178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159794"/>
            <a:ext cx="2206252" cy="4001285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3257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79954"/>
            <a:ext cx="2206252" cy="1679840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036570"/>
            <a:ext cx="3463022" cy="5116178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159794"/>
            <a:ext cx="2206252" cy="4001285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5550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383299"/>
            <a:ext cx="589996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916484"/>
            <a:ext cx="589996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6672698"/>
            <a:ext cx="1539121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3C3F5-272B-A844-A5E9-8E8DD33B68C1}" type="datetimeFigureOut">
              <a:rPr lang="en-DK" smtClean="0"/>
              <a:t>09/12/2022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6672698"/>
            <a:ext cx="2308682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6672698"/>
            <a:ext cx="1539121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C24A4-339A-8244-8A68-74F0B8D7F355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3600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8ADDD9B-2580-F3FA-46B4-BABF96E599C8}"/>
              </a:ext>
            </a:extLst>
          </p:cNvPr>
          <p:cNvSpPr txBox="1"/>
          <p:nvPr/>
        </p:nvSpPr>
        <p:spPr>
          <a:xfrm>
            <a:off x="624039" y="46672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b="1" dirty="0"/>
              <a:t>Suppl. Fig.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304CF6-EA26-1E46-9861-6D6B80357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9" y="1284535"/>
            <a:ext cx="6189642" cy="5532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5902FF-9E6A-DE6B-E493-BDF58685C9CF}"/>
              </a:ext>
            </a:extLst>
          </p:cNvPr>
          <p:cNvSpPr txBox="1"/>
          <p:nvPr/>
        </p:nvSpPr>
        <p:spPr>
          <a:xfrm>
            <a:off x="5750651" y="4138374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1400" b="1" dirty="0"/>
              <a:t>NHEJ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FC9907-D2D3-1FA4-616C-0175CF0FAB58}"/>
              </a:ext>
            </a:extLst>
          </p:cNvPr>
          <p:cNvSpPr/>
          <p:nvPr/>
        </p:nvSpPr>
        <p:spPr>
          <a:xfrm>
            <a:off x="5389418" y="1454727"/>
            <a:ext cx="643522" cy="312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A95F20-BB8B-78B5-6900-A25B45A8E78B}"/>
              </a:ext>
            </a:extLst>
          </p:cNvPr>
          <p:cNvSpPr txBox="1"/>
          <p:nvPr/>
        </p:nvSpPr>
        <p:spPr>
          <a:xfrm>
            <a:off x="5315237" y="1284535"/>
            <a:ext cx="791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K" sz="1400" b="1" dirty="0"/>
              <a:t>MMEJ +</a:t>
            </a:r>
          </a:p>
          <a:p>
            <a:pPr algn="ctr"/>
            <a:r>
              <a:rPr lang="en-GB" sz="1400" b="1" dirty="0"/>
              <a:t>o</a:t>
            </a:r>
            <a:r>
              <a:rPr lang="en-DK" sz="1400" b="1" dirty="0"/>
              <a:t>ther-EJ</a:t>
            </a:r>
          </a:p>
        </p:txBody>
      </p:sp>
    </p:spTree>
    <p:extLst>
      <p:ext uri="{BB962C8B-B14F-4D97-AF65-F5344CB8AC3E}">
        <p14:creationId xmlns:p14="http://schemas.microsoft.com/office/powerpoint/2010/main" val="2765387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4</cp:revision>
  <dcterms:created xsi:type="dcterms:W3CDTF">2022-12-05T15:41:27Z</dcterms:created>
  <dcterms:modified xsi:type="dcterms:W3CDTF">2022-12-09T14:29:10Z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2022-12-05T15:42:34Z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aa74b85d-f60e-497d-b68c-f668fb40564a</vt:lpwstr>
  </property>
  <property fmtid="{D5CDD505-2E9C-101B-9397-08002B2CF9AE}" pid="8" name="MSIP_Label_6a2630e2-1ac5-455e-8217-0156b1936a76_ContentBits">
    <vt:lpwstr>0</vt:lpwstr>
  </property>
</Properties>
</file>