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40538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680"/>
  </p:normalViewPr>
  <p:slideViewPr>
    <p:cSldViewPr snapToGrid="0">
      <p:cViewPr varScale="1">
        <p:scale>
          <a:sx n="76" d="100"/>
          <a:sy n="76" d="100"/>
        </p:scale>
        <p:origin x="20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590794"/>
            <a:ext cx="5814457" cy="3384092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105389"/>
            <a:ext cx="5130404" cy="2346813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159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647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17514"/>
            <a:ext cx="1474991" cy="823747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17514"/>
            <a:ext cx="4339466" cy="823747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9773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7007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423318"/>
            <a:ext cx="5899964" cy="40433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504929"/>
            <a:ext cx="5899964" cy="212630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15619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0284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17516"/>
            <a:ext cx="5899964" cy="18788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382815"/>
            <a:ext cx="2893868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550596"/>
            <a:ext cx="2893868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382815"/>
            <a:ext cx="2908120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550596"/>
            <a:ext cx="2908120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08645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6734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3942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399540"/>
            <a:ext cx="3463022" cy="690768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0146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399540"/>
            <a:ext cx="3463022" cy="690768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69471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17516"/>
            <a:ext cx="5899964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587570"/>
            <a:ext cx="5899964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E8DE0-04E8-434F-9CC5-D9148F1B991E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009246"/>
            <a:ext cx="2308682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895B5-544D-1D41-8E10-0B65D5ED8C0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84552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757DB693-9369-2A56-CBCA-F9A1D652B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2" y="0"/>
            <a:ext cx="6729413" cy="97202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E5A85E-5BA0-F8C1-DF99-5D8DCE219875}"/>
              </a:ext>
            </a:extLst>
          </p:cNvPr>
          <p:cNvSpPr/>
          <p:nvPr/>
        </p:nvSpPr>
        <p:spPr>
          <a:xfrm>
            <a:off x="355600" y="304800"/>
            <a:ext cx="1879600" cy="372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0ED3D7-9320-9DEF-8851-44E5055E44A2}"/>
              </a:ext>
            </a:extLst>
          </p:cNvPr>
          <p:cNvSpPr txBox="1"/>
          <p:nvPr/>
        </p:nvSpPr>
        <p:spPr>
          <a:xfrm>
            <a:off x="203200" y="215668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Suppl. Fig. 4</a:t>
            </a:r>
          </a:p>
        </p:txBody>
      </p:sp>
    </p:spTree>
    <p:extLst>
      <p:ext uri="{BB962C8B-B14F-4D97-AF65-F5344CB8AC3E}">
        <p14:creationId xmlns:p14="http://schemas.microsoft.com/office/powerpoint/2010/main" val="1386905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1</cp:revision>
  <dcterms:created xsi:type="dcterms:W3CDTF">2022-12-06T11:24:48Z</dcterms:created>
  <dcterms:modified xsi:type="dcterms:W3CDTF">2022-12-06T11:27:20Z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2022-12-06T11:27:20Z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a1580710-52fc-4f6f-860b-4d040f171eb2</vt:lpwstr>
  </property>
  <property fmtid="{D5CDD505-2E9C-101B-9397-08002B2CF9AE}" pid="8" name="MSIP_Label_6a2630e2-1ac5-455e-8217-0156b1936a76_ContentBits">
    <vt:lpwstr>0</vt:lpwstr>
  </property>
</Properties>
</file>