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40538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41"/>
    <p:restoredTop sz="95680"/>
  </p:normalViewPr>
  <p:slideViewPr>
    <p:cSldViewPr snapToGrid="0">
      <p:cViewPr varScale="1">
        <p:scale>
          <a:sx n="85" d="100"/>
          <a:sy n="85" d="100"/>
        </p:scale>
        <p:origin x="28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590794"/>
            <a:ext cx="5814457" cy="3384092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105389"/>
            <a:ext cx="5130404" cy="2346813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D3B5-1C7E-984A-8B2F-3A319AF73343}" type="datetimeFigureOut">
              <a:rPr lang="en-DK" smtClean="0"/>
              <a:t>08/12/2022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9AFE-1D4C-2649-8A93-33D9B656182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576559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D3B5-1C7E-984A-8B2F-3A319AF73343}" type="datetimeFigureOut">
              <a:rPr lang="en-DK" smtClean="0"/>
              <a:t>08/12/2022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9AFE-1D4C-2649-8A93-33D9B656182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819690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17514"/>
            <a:ext cx="1474991" cy="823747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17514"/>
            <a:ext cx="4339466" cy="823747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D3B5-1C7E-984A-8B2F-3A319AF73343}" type="datetimeFigureOut">
              <a:rPr lang="en-DK" smtClean="0"/>
              <a:t>08/12/2022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9AFE-1D4C-2649-8A93-33D9B656182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099818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D3B5-1C7E-984A-8B2F-3A319AF73343}" type="datetimeFigureOut">
              <a:rPr lang="en-DK" smtClean="0"/>
              <a:t>08/12/2022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9AFE-1D4C-2649-8A93-33D9B656182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929390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423318"/>
            <a:ext cx="5899964" cy="40433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504929"/>
            <a:ext cx="5899964" cy="2126307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D3B5-1C7E-984A-8B2F-3A319AF73343}" type="datetimeFigureOut">
              <a:rPr lang="en-DK" smtClean="0"/>
              <a:t>08/12/2022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9AFE-1D4C-2649-8A93-33D9B656182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474446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587570"/>
            <a:ext cx="2907229" cy="616741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587570"/>
            <a:ext cx="2907229" cy="616741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D3B5-1C7E-984A-8B2F-3A319AF73343}" type="datetimeFigureOut">
              <a:rPr lang="en-DK" smtClean="0"/>
              <a:t>08/12/2022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9AFE-1D4C-2649-8A93-33D9B656182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069180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17516"/>
            <a:ext cx="5899964" cy="18788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382815"/>
            <a:ext cx="2893868" cy="1167781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550596"/>
            <a:ext cx="2893868" cy="522239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382815"/>
            <a:ext cx="2908120" cy="1167781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550596"/>
            <a:ext cx="2908120" cy="522239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D3B5-1C7E-984A-8B2F-3A319AF73343}" type="datetimeFigureOut">
              <a:rPr lang="en-DK" smtClean="0"/>
              <a:t>08/12/2022</a:t>
            </a:fld>
            <a:endParaRPr lang="en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9AFE-1D4C-2649-8A93-33D9B656182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107346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D3B5-1C7E-984A-8B2F-3A319AF73343}" type="datetimeFigureOut">
              <a:rPr lang="en-DK" smtClean="0"/>
              <a:t>08/12/2022</a:t>
            </a:fld>
            <a:endParaRPr lang="en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9AFE-1D4C-2649-8A93-33D9B656182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498492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D3B5-1C7E-984A-8B2F-3A319AF73343}" type="datetimeFigureOut">
              <a:rPr lang="en-DK" smtClean="0"/>
              <a:t>08/12/2022</a:t>
            </a:fld>
            <a:endParaRPr lang="en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9AFE-1D4C-2649-8A93-33D9B656182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86053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48018"/>
            <a:ext cx="2206252" cy="2268061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399540"/>
            <a:ext cx="3463022" cy="690768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2916079"/>
            <a:ext cx="2206252" cy="5402397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D3B5-1C7E-984A-8B2F-3A319AF73343}" type="datetimeFigureOut">
              <a:rPr lang="en-DK" smtClean="0"/>
              <a:t>08/12/2022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9AFE-1D4C-2649-8A93-33D9B656182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51776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48018"/>
            <a:ext cx="2206252" cy="2268061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399540"/>
            <a:ext cx="3463022" cy="690768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2916079"/>
            <a:ext cx="2206252" cy="5402397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7D3B5-1C7E-984A-8B2F-3A319AF73343}" type="datetimeFigureOut">
              <a:rPr lang="en-DK" smtClean="0"/>
              <a:t>08/12/2022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9AFE-1D4C-2649-8A93-33D9B656182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755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17516"/>
            <a:ext cx="5899964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587570"/>
            <a:ext cx="5899964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009246"/>
            <a:ext cx="1539121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7D3B5-1C7E-984A-8B2F-3A319AF73343}" type="datetimeFigureOut">
              <a:rPr lang="en-DK" smtClean="0"/>
              <a:t>08/12/2022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009246"/>
            <a:ext cx="2308682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009246"/>
            <a:ext cx="1539121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99AFE-1D4C-2649-8A93-33D9B6561822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767108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8190A5D-9A57-4044-152F-62C55678F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830" y="287935"/>
            <a:ext cx="3876253" cy="18255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E9378F-1E0D-D95D-0990-B203BF31E4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830" y="3401809"/>
            <a:ext cx="5044199" cy="25349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3F0305-C005-902A-F0DF-1BF09DC121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5830" y="5977901"/>
            <a:ext cx="5235302" cy="22954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12DC50-6253-EAEB-D6A9-A201FA8F49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830" y="8133603"/>
            <a:ext cx="5319744" cy="15106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358BB6-2EE2-1661-D558-9BC5AB9133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3609" y="2206077"/>
            <a:ext cx="5319744" cy="11581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3307363-6399-9C7A-0932-14E80C1DE71E}"/>
              </a:ext>
            </a:extLst>
          </p:cNvPr>
          <p:cNvSpPr txBox="1"/>
          <p:nvPr/>
        </p:nvSpPr>
        <p:spPr>
          <a:xfrm>
            <a:off x="228600" y="239673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/>
              <a:t>Suppl. Fig.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4D3899-D7D0-0F9F-F7E9-A6B762A4B27B}"/>
              </a:ext>
            </a:extLst>
          </p:cNvPr>
          <p:cNvSpPr txBox="1"/>
          <p:nvPr/>
        </p:nvSpPr>
        <p:spPr>
          <a:xfrm>
            <a:off x="231010" y="1099125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/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8F5226-910E-85A4-AC6D-B6CD7423D60E}"/>
              </a:ext>
            </a:extLst>
          </p:cNvPr>
          <p:cNvSpPr txBox="1"/>
          <p:nvPr/>
        </p:nvSpPr>
        <p:spPr>
          <a:xfrm>
            <a:off x="239827" y="444368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/>
              <a:t>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4A3972-A47A-2F48-C8DD-72E4D683703E}"/>
              </a:ext>
            </a:extLst>
          </p:cNvPr>
          <p:cNvSpPr txBox="1"/>
          <p:nvPr/>
        </p:nvSpPr>
        <p:spPr>
          <a:xfrm>
            <a:off x="227804" y="6940953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/>
              <a:t>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66CAE2-1D02-267F-0ED0-AD3D5FB04DA7}"/>
              </a:ext>
            </a:extLst>
          </p:cNvPr>
          <p:cNvSpPr txBox="1"/>
          <p:nvPr/>
        </p:nvSpPr>
        <p:spPr>
          <a:xfrm>
            <a:off x="231010" y="2661353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/>
              <a:t>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181B37-D45A-5424-B902-62775B5F8065}"/>
              </a:ext>
            </a:extLst>
          </p:cNvPr>
          <p:cNvSpPr txBox="1"/>
          <p:nvPr/>
        </p:nvSpPr>
        <p:spPr>
          <a:xfrm>
            <a:off x="244636" y="872638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15874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10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Cord Herbert Brakebusch</dc:creator>
  <cp:lastModifiedBy>Cord Herbert Brakebusch</cp:lastModifiedBy>
  <cp:revision>4</cp:revision>
  <cp:lastPrinted>2022-12-05T09:11:19Z</cp:lastPrinted>
  <dcterms:created xsi:type="dcterms:W3CDTF">2022-12-05T09:11:11Z</dcterms:created>
  <dcterms:modified xsi:type="dcterms:W3CDTF">2022-12-08T08:19:00Z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a2630e2-1ac5-455e-8217-0156b1936a76_Enabled">
    <vt:lpwstr>true</vt:lpwstr>
  </property>
  <property fmtid="{D5CDD505-2E9C-101B-9397-08002B2CF9AE}" pid="3" name="MSIP_Label_6a2630e2-1ac5-455e-8217-0156b1936a76_SetDate">
    <vt:lpwstr>2022-12-05T09:28:06Z</vt:lpwstr>
  </property>
  <property fmtid="{D5CDD505-2E9C-101B-9397-08002B2CF9AE}" pid="4" name="MSIP_Label_6a2630e2-1ac5-455e-8217-0156b1936a76_Method">
    <vt:lpwstr>Standard</vt:lpwstr>
  </property>
  <property fmtid="{D5CDD505-2E9C-101B-9397-08002B2CF9AE}" pid="5" name="MSIP_Label_6a2630e2-1ac5-455e-8217-0156b1936a76_Name">
    <vt:lpwstr>Notclass</vt:lpwstr>
  </property>
  <property fmtid="{D5CDD505-2E9C-101B-9397-08002B2CF9AE}" pid="6" name="MSIP_Label_6a2630e2-1ac5-455e-8217-0156b1936a76_SiteId">
    <vt:lpwstr>a3927f91-cda1-4696-af89-8c9f1ceffa91</vt:lpwstr>
  </property>
  <property fmtid="{D5CDD505-2E9C-101B-9397-08002B2CF9AE}" pid="7" name="MSIP_Label_6a2630e2-1ac5-455e-8217-0156b1936a76_ActionId">
    <vt:lpwstr>76cec14f-9d28-46ee-becf-c412e375dc01</vt:lpwstr>
  </property>
  <property fmtid="{D5CDD505-2E9C-101B-9397-08002B2CF9AE}" pid="8" name="MSIP_Label_6a2630e2-1ac5-455e-8217-0156b1936a76_ContentBits">
    <vt:lpwstr>0</vt:lpwstr>
  </property>
</Properties>
</file>