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40538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680"/>
  </p:normalViewPr>
  <p:slideViewPr>
    <p:cSldViewPr snapToGrid="0">
      <p:cViewPr varScale="1">
        <p:scale>
          <a:sx n="76" d="100"/>
          <a:sy n="76" d="100"/>
        </p:scale>
        <p:origin x="32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590794"/>
            <a:ext cx="5814457" cy="3384092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105389"/>
            <a:ext cx="5130404" cy="2346813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08093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5787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17514"/>
            <a:ext cx="1474991" cy="823747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17514"/>
            <a:ext cx="4339466" cy="823747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8196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156529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423318"/>
            <a:ext cx="5899964" cy="40433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504929"/>
            <a:ext cx="5899964" cy="2126307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627326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587570"/>
            <a:ext cx="2907229" cy="6167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587570"/>
            <a:ext cx="2907229" cy="61674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53040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17516"/>
            <a:ext cx="5899964" cy="18788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382815"/>
            <a:ext cx="2893868" cy="1167781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550596"/>
            <a:ext cx="2893868" cy="52223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382815"/>
            <a:ext cx="2908120" cy="1167781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550596"/>
            <a:ext cx="2908120" cy="522239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5155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76278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1035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48018"/>
            <a:ext cx="2206252" cy="2268061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399540"/>
            <a:ext cx="3463022" cy="690768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916079"/>
            <a:ext cx="2206252" cy="5402397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0832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48018"/>
            <a:ext cx="2206252" cy="2268061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399540"/>
            <a:ext cx="3463022" cy="690768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916079"/>
            <a:ext cx="2206252" cy="5402397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0732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17516"/>
            <a:ext cx="5899964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587570"/>
            <a:ext cx="5899964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009246"/>
            <a:ext cx="1539121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C33EB-AE5F-294E-8310-703D8C87A56C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009246"/>
            <a:ext cx="2308682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009246"/>
            <a:ext cx="1539121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ED92C-8F0D-2746-8214-6D87298CCBB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89792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F681F9-E3F8-6547-30A6-E4DD1AA9A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9" y="1418431"/>
            <a:ext cx="6451600" cy="7797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09A08F-800A-A56B-B678-F7D9C819AC45}"/>
              </a:ext>
            </a:extLst>
          </p:cNvPr>
          <p:cNvSpPr txBox="1"/>
          <p:nvPr/>
        </p:nvSpPr>
        <p:spPr>
          <a:xfrm>
            <a:off x="440266" y="466197"/>
            <a:ext cx="1720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b="1" dirty="0"/>
              <a:t>Suppl. Fig. 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73A701-CC9F-E9C6-106B-128A0AFD97B5}"/>
              </a:ext>
            </a:extLst>
          </p:cNvPr>
          <p:cNvSpPr/>
          <p:nvPr/>
        </p:nvSpPr>
        <p:spPr>
          <a:xfrm>
            <a:off x="84666" y="1280980"/>
            <a:ext cx="245797" cy="274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62035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Cord Herbert Brakebusch</dc:creator>
  <cp:lastModifiedBy>Cord Herbert Brakebusch</cp:lastModifiedBy>
  <cp:revision>1</cp:revision>
  <dcterms:created xsi:type="dcterms:W3CDTF">2022-12-06T11:21:44Z</dcterms:created>
  <dcterms:modified xsi:type="dcterms:W3CDTF">2022-12-06T11:23:52Z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2630e2-1ac5-455e-8217-0156b1936a76_Enabled">
    <vt:lpwstr>true</vt:lpwstr>
  </property>
  <property fmtid="{D5CDD505-2E9C-101B-9397-08002B2CF9AE}" pid="3" name="MSIP_Label_6a2630e2-1ac5-455e-8217-0156b1936a76_SetDate">
    <vt:lpwstr>2022-12-06T11:23:52Z</vt:lpwstr>
  </property>
  <property fmtid="{D5CDD505-2E9C-101B-9397-08002B2CF9AE}" pid="4" name="MSIP_Label_6a2630e2-1ac5-455e-8217-0156b1936a76_Method">
    <vt:lpwstr>Standard</vt:lpwstr>
  </property>
  <property fmtid="{D5CDD505-2E9C-101B-9397-08002B2CF9AE}" pid="5" name="MSIP_Label_6a2630e2-1ac5-455e-8217-0156b1936a76_Name">
    <vt:lpwstr>Notclass</vt:lpwstr>
  </property>
  <property fmtid="{D5CDD505-2E9C-101B-9397-08002B2CF9AE}" pid="6" name="MSIP_Label_6a2630e2-1ac5-455e-8217-0156b1936a76_SiteId">
    <vt:lpwstr>a3927f91-cda1-4696-af89-8c9f1ceffa91</vt:lpwstr>
  </property>
  <property fmtid="{D5CDD505-2E9C-101B-9397-08002B2CF9AE}" pid="7" name="MSIP_Label_6a2630e2-1ac5-455e-8217-0156b1936a76_ActionId">
    <vt:lpwstr>54b8dcc9-b0d1-43c4-8ba8-9b7d9d9aff0e</vt:lpwstr>
  </property>
  <property fmtid="{D5CDD505-2E9C-101B-9397-08002B2CF9AE}" pid="8" name="MSIP_Label_6a2630e2-1ac5-455e-8217-0156b1936a76_ContentBits">
    <vt:lpwstr>0</vt:lpwstr>
  </property>
</Properties>
</file>