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6840538" cy="6840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680"/>
  </p:normalViewPr>
  <p:slideViewPr>
    <p:cSldViewPr snapToGrid="0">
      <p:cViewPr varScale="1">
        <p:scale>
          <a:sx n="108" d="100"/>
          <a:sy n="108" d="100"/>
        </p:scale>
        <p:origin x="13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041" y="1119505"/>
            <a:ext cx="5814457" cy="2381521"/>
          </a:xfrm>
        </p:spPr>
        <p:txBody>
          <a:bodyPr anchor="b"/>
          <a:lstStyle>
            <a:lvl1pPr algn="ctr">
              <a:defRPr sz="44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5067" y="3592866"/>
            <a:ext cx="5130404" cy="1651546"/>
          </a:xfrm>
        </p:spPr>
        <p:txBody>
          <a:bodyPr/>
          <a:lstStyle>
            <a:lvl1pPr marL="0" indent="0" algn="ctr">
              <a:buNone/>
              <a:defRPr sz="1795"/>
            </a:lvl1pPr>
            <a:lvl2pPr marL="342031" indent="0" algn="ctr">
              <a:buNone/>
              <a:defRPr sz="1496"/>
            </a:lvl2pPr>
            <a:lvl3pPr marL="684063" indent="0" algn="ctr">
              <a:buNone/>
              <a:defRPr sz="1347"/>
            </a:lvl3pPr>
            <a:lvl4pPr marL="1026094" indent="0" algn="ctr">
              <a:buNone/>
              <a:defRPr sz="1197"/>
            </a:lvl4pPr>
            <a:lvl5pPr marL="1368125" indent="0" algn="ctr">
              <a:buNone/>
              <a:defRPr sz="1197"/>
            </a:lvl5pPr>
            <a:lvl6pPr marL="1710157" indent="0" algn="ctr">
              <a:buNone/>
              <a:defRPr sz="1197"/>
            </a:lvl6pPr>
            <a:lvl7pPr marL="2052188" indent="0" algn="ctr">
              <a:buNone/>
              <a:defRPr sz="1197"/>
            </a:lvl7pPr>
            <a:lvl8pPr marL="2394219" indent="0" algn="ctr">
              <a:buNone/>
              <a:defRPr sz="1197"/>
            </a:lvl8pPr>
            <a:lvl9pPr marL="2736251" indent="0" algn="ctr">
              <a:buNone/>
              <a:defRPr sz="119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41801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5289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895260" y="364195"/>
            <a:ext cx="1474991" cy="579704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0288" y="364195"/>
            <a:ext cx="4339466" cy="579704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9107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899846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725" y="1705386"/>
            <a:ext cx="5899964" cy="2845473"/>
          </a:xfrm>
        </p:spPr>
        <p:txBody>
          <a:bodyPr anchor="b"/>
          <a:lstStyle>
            <a:lvl1pPr>
              <a:defRPr sz="448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6725" y="4577779"/>
            <a:ext cx="5899964" cy="1496367"/>
          </a:xfrm>
        </p:spPr>
        <p:txBody>
          <a:bodyPr/>
          <a:lstStyle>
            <a:lvl1pPr marL="0" indent="0">
              <a:buNone/>
              <a:defRPr sz="1795">
                <a:solidFill>
                  <a:schemeClr val="tx1"/>
                </a:solidFill>
              </a:defRPr>
            </a:lvl1pPr>
            <a:lvl2pPr marL="342031" indent="0">
              <a:buNone/>
              <a:defRPr sz="1496">
                <a:solidFill>
                  <a:schemeClr val="tx1">
                    <a:tint val="75000"/>
                  </a:schemeClr>
                </a:solidFill>
              </a:defRPr>
            </a:lvl2pPr>
            <a:lvl3pPr marL="68406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3pPr>
            <a:lvl4pPr marL="1026094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4pPr>
            <a:lvl5pPr marL="1368125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5pPr>
            <a:lvl6pPr marL="1710157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6pPr>
            <a:lvl7pPr marL="2052188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7pPr>
            <a:lvl8pPr marL="2394219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8pPr>
            <a:lvl9pPr marL="2736251" indent="0">
              <a:buNone/>
              <a:defRPr sz="119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267343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0287" y="1820976"/>
            <a:ext cx="2907229" cy="43402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3022" y="1820976"/>
            <a:ext cx="2907229" cy="43402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873651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364197"/>
            <a:ext cx="5899964" cy="1322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179" y="1676882"/>
            <a:ext cx="2893868" cy="821814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179" y="2498697"/>
            <a:ext cx="2893868" cy="367520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63023" y="1676882"/>
            <a:ext cx="2908120" cy="821814"/>
          </a:xfrm>
        </p:spPr>
        <p:txBody>
          <a:bodyPr anchor="b"/>
          <a:lstStyle>
            <a:lvl1pPr marL="0" indent="0">
              <a:buNone/>
              <a:defRPr sz="1795" b="1"/>
            </a:lvl1pPr>
            <a:lvl2pPr marL="342031" indent="0">
              <a:buNone/>
              <a:defRPr sz="1496" b="1"/>
            </a:lvl2pPr>
            <a:lvl3pPr marL="684063" indent="0">
              <a:buNone/>
              <a:defRPr sz="1347" b="1"/>
            </a:lvl3pPr>
            <a:lvl4pPr marL="1026094" indent="0">
              <a:buNone/>
              <a:defRPr sz="1197" b="1"/>
            </a:lvl4pPr>
            <a:lvl5pPr marL="1368125" indent="0">
              <a:buNone/>
              <a:defRPr sz="1197" b="1"/>
            </a:lvl5pPr>
            <a:lvl6pPr marL="1710157" indent="0">
              <a:buNone/>
              <a:defRPr sz="1197" b="1"/>
            </a:lvl6pPr>
            <a:lvl7pPr marL="2052188" indent="0">
              <a:buNone/>
              <a:defRPr sz="1197" b="1"/>
            </a:lvl7pPr>
            <a:lvl8pPr marL="2394219" indent="0">
              <a:buNone/>
              <a:defRPr sz="1197" b="1"/>
            </a:lvl8pPr>
            <a:lvl9pPr marL="2736251" indent="0">
              <a:buNone/>
              <a:defRPr sz="119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63023" y="2498697"/>
            <a:ext cx="2908120" cy="367520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3343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4371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5326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6036"/>
            <a:ext cx="2206252" cy="1596126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8120" y="984912"/>
            <a:ext cx="3463022" cy="4861216"/>
          </a:xfrm>
        </p:spPr>
        <p:txBody>
          <a:bodyPr/>
          <a:lstStyle>
            <a:lvl1pPr>
              <a:defRPr sz="2394"/>
            </a:lvl1pPr>
            <a:lvl2pPr>
              <a:defRPr sz="2095"/>
            </a:lvl2pPr>
            <a:lvl3pPr>
              <a:defRPr sz="1795"/>
            </a:lvl3pPr>
            <a:lvl4pPr>
              <a:defRPr sz="1496"/>
            </a:lvl4pPr>
            <a:lvl5pPr>
              <a:defRPr sz="1496"/>
            </a:lvl5pPr>
            <a:lvl6pPr>
              <a:defRPr sz="1496"/>
            </a:lvl6pPr>
            <a:lvl7pPr>
              <a:defRPr sz="1496"/>
            </a:lvl7pPr>
            <a:lvl8pPr>
              <a:defRPr sz="1496"/>
            </a:lvl8pPr>
            <a:lvl9pPr>
              <a:defRPr sz="1496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2161"/>
            <a:ext cx="2206252" cy="3801883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547721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178" y="456036"/>
            <a:ext cx="2206252" cy="1596126"/>
          </a:xfrm>
        </p:spPr>
        <p:txBody>
          <a:bodyPr anchor="b"/>
          <a:lstStyle>
            <a:lvl1pPr>
              <a:defRPr sz="239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08120" y="984912"/>
            <a:ext cx="3463022" cy="4861216"/>
          </a:xfrm>
        </p:spPr>
        <p:txBody>
          <a:bodyPr anchor="t"/>
          <a:lstStyle>
            <a:lvl1pPr marL="0" indent="0">
              <a:buNone/>
              <a:defRPr sz="2394"/>
            </a:lvl1pPr>
            <a:lvl2pPr marL="342031" indent="0">
              <a:buNone/>
              <a:defRPr sz="2095"/>
            </a:lvl2pPr>
            <a:lvl3pPr marL="684063" indent="0">
              <a:buNone/>
              <a:defRPr sz="1795"/>
            </a:lvl3pPr>
            <a:lvl4pPr marL="1026094" indent="0">
              <a:buNone/>
              <a:defRPr sz="1496"/>
            </a:lvl4pPr>
            <a:lvl5pPr marL="1368125" indent="0">
              <a:buNone/>
              <a:defRPr sz="1496"/>
            </a:lvl5pPr>
            <a:lvl6pPr marL="1710157" indent="0">
              <a:buNone/>
              <a:defRPr sz="1496"/>
            </a:lvl6pPr>
            <a:lvl7pPr marL="2052188" indent="0">
              <a:buNone/>
              <a:defRPr sz="1496"/>
            </a:lvl7pPr>
            <a:lvl8pPr marL="2394219" indent="0">
              <a:buNone/>
              <a:defRPr sz="1496"/>
            </a:lvl8pPr>
            <a:lvl9pPr marL="2736251" indent="0">
              <a:buNone/>
              <a:defRPr sz="1496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178" y="2052161"/>
            <a:ext cx="2206252" cy="3801883"/>
          </a:xfrm>
        </p:spPr>
        <p:txBody>
          <a:bodyPr/>
          <a:lstStyle>
            <a:lvl1pPr marL="0" indent="0">
              <a:buNone/>
              <a:defRPr sz="1197"/>
            </a:lvl1pPr>
            <a:lvl2pPr marL="342031" indent="0">
              <a:buNone/>
              <a:defRPr sz="1047"/>
            </a:lvl2pPr>
            <a:lvl3pPr marL="684063" indent="0">
              <a:buNone/>
              <a:defRPr sz="898"/>
            </a:lvl3pPr>
            <a:lvl4pPr marL="1026094" indent="0">
              <a:buNone/>
              <a:defRPr sz="748"/>
            </a:lvl4pPr>
            <a:lvl5pPr marL="1368125" indent="0">
              <a:buNone/>
              <a:defRPr sz="748"/>
            </a:lvl5pPr>
            <a:lvl6pPr marL="1710157" indent="0">
              <a:buNone/>
              <a:defRPr sz="748"/>
            </a:lvl6pPr>
            <a:lvl7pPr marL="2052188" indent="0">
              <a:buNone/>
              <a:defRPr sz="748"/>
            </a:lvl7pPr>
            <a:lvl8pPr marL="2394219" indent="0">
              <a:buNone/>
              <a:defRPr sz="748"/>
            </a:lvl8pPr>
            <a:lvl9pPr marL="2736251" indent="0">
              <a:buNone/>
              <a:defRPr sz="74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39196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0287" y="364197"/>
            <a:ext cx="5899964" cy="1322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287" y="1820976"/>
            <a:ext cx="5899964" cy="434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0287" y="6340167"/>
            <a:ext cx="153912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2893F-5362-864D-9F1F-6CAA6D2D6D0F}" type="datetimeFigureOut">
              <a:rPr lang="en-DK" smtClean="0"/>
              <a:t>06/12/2022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65928" y="6340167"/>
            <a:ext cx="2308682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1130" y="6340167"/>
            <a:ext cx="153912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9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97A45-F7DC-9E40-B4DF-21AF52C008C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1858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4063" rtl="0" eaLnBrk="1" latinLnBrk="0" hangingPunct="1">
        <a:lnSpc>
          <a:spcPct val="90000"/>
        </a:lnSpc>
        <a:spcBef>
          <a:spcPct val="0"/>
        </a:spcBef>
        <a:buNone/>
        <a:defRPr sz="32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016" indent="-171016" algn="l" defTabSz="684063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095" kern="1200">
          <a:solidFill>
            <a:schemeClr val="tx1"/>
          </a:solidFill>
          <a:latin typeface="+mn-lt"/>
          <a:ea typeface="+mn-ea"/>
          <a:cs typeface="+mn-cs"/>
        </a:defRPr>
      </a:lvl1pPr>
      <a:lvl2pPr marL="513047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855078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496" kern="1200">
          <a:solidFill>
            <a:schemeClr val="tx1"/>
          </a:solidFill>
          <a:latin typeface="+mn-lt"/>
          <a:ea typeface="+mn-ea"/>
          <a:cs typeface="+mn-cs"/>
        </a:defRPr>
      </a:lvl3pPr>
      <a:lvl4pPr marL="1197110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539141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881172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223204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565235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907266" indent="-171016" algn="l" defTabSz="684063" rtl="0" eaLnBrk="1" latinLnBrk="0" hangingPunct="1">
        <a:lnSpc>
          <a:spcPct val="90000"/>
        </a:lnSpc>
        <a:spcBef>
          <a:spcPts val="374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1pPr>
      <a:lvl2pPr marL="34203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2pPr>
      <a:lvl3pPr marL="684063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26094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4pPr>
      <a:lvl5pPr marL="1368125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5pPr>
      <a:lvl6pPr marL="1710157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6pPr>
      <a:lvl7pPr marL="2052188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7pPr>
      <a:lvl8pPr marL="2394219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8pPr>
      <a:lvl9pPr marL="2736251" algn="l" defTabSz="684063" rtl="0" eaLnBrk="1" latinLnBrk="0" hangingPunct="1">
        <a:defRPr sz="13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0B59E0A-AE63-7A98-5D6D-61F892E2A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6148"/>
            <a:ext cx="6840538" cy="651917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4E515D0-7B36-C512-E3E1-315FB8521B0B}"/>
              </a:ext>
            </a:extLst>
          </p:cNvPr>
          <p:cNvSpPr/>
          <p:nvPr/>
        </p:nvSpPr>
        <p:spPr>
          <a:xfrm>
            <a:off x="440267" y="778403"/>
            <a:ext cx="1320800" cy="423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508C11-9071-8B73-2B40-D30A6D5A3CC7}"/>
              </a:ext>
            </a:extLst>
          </p:cNvPr>
          <p:cNvSpPr txBox="1"/>
          <p:nvPr/>
        </p:nvSpPr>
        <p:spPr>
          <a:xfrm>
            <a:off x="440267" y="58995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000" b="1" dirty="0"/>
              <a:t>Suppl. Fig. 7</a:t>
            </a:r>
          </a:p>
        </p:txBody>
      </p:sp>
    </p:spTree>
    <p:extLst>
      <p:ext uri="{BB962C8B-B14F-4D97-AF65-F5344CB8AC3E}">
        <p14:creationId xmlns:p14="http://schemas.microsoft.com/office/powerpoint/2010/main" val="2029029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</Words>
  <Application>Microsoft Macintosh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Cord Herbert Brakebusch</dc:creator>
  <cp:lastModifiedBy>Cord Herbert Brakebusch</cp:lastModifiedBy>
  <cp:revision>1</cp:revision>
  <dcterms:created xsi:type="dcterms:W3CDTF">2022-12-06T11:28:40Z</dcterms:created>
  <dcterms:modified xsi:type="dcterms:W3CDTF">2022-12-06T11:31:05Z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2630e2-1ac5-455e-8217-0156b1936a76_Enabled">
    <vt:lpwstr>true</vt:lpwstr>
  </property>
  <property fmtid="{D5CDD505-2E9C-101B-9397-08002B2CF9AE}" pid="3" name="MSIP_Label_6a2630e2-1ac5-455e-8217-0156b1936a76_SetDate">
    <vt:lpwstr>2022-12-06T11:31:05Z</vt:lpwstr>
  </property>
  <property fmtid="{D5CDD505-2E9C-101B-9397-08002B2CF9AE}" pid="4" name="MSIP_Label_6a2630e2-1ac5-455e-8217-0156b1936a76_Method">
    <vt:lpwstr>Standard</vt:lpwstr>
  </property>
  <property fmtid="{D5CDD505-2E9C-101B-9397-08002B2CF9AE}" pid="5" name="MSIP_Label_6a2630e2-1ac5-455e-8217-0156b1936a76_Name">
    <vt:lpwstr>Notclass</vt:lpwstr>
  </property>
  <property fmtid="{D5CDD505-2E9C-101B-9397-08002B2CF9AE}" pid="6" name="MSIP_Label_6a2630e2-1ac5-455e-8217-0156b1936a76_SiteId">
    <vt:lpwstr>a3927f91-cda1-4696-af89-8c9f1ceffa91</vt:lpwstr>
  </property>
  <property fmtid="{D5CDD505-2E9C-101B-9397-08002B2CF9AE}" pid="7" name="MSIP_Label_6a2630e2-1ac5-455e-8217-0156b1936a76_ActionId">
    <vt:lpwstr>e55891b5-8a0c-4ebb-a5bb-9efcbd5430e3</vt:lpwstr>
  </property>
  <property fmtid="{D5CDD505-2E9C-101B-9397-08002B2CF9AE}" pid="8" name="MSIP_Label_6a2630e2-1ac5-455e-8217-0156b1936a76_ContentBits">
    <vt:lpwstr>0</vt:lpwstr>
  </property>
</Properties>
</file>