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40538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680"/>
  </p:normalViewPr>
  <p:slideViewPr>
    <p:cSldViewPr snapToGrid="0">
      <p:cViewPr varScale="1">
        <p:scale>
          <a:sx n="98" d="100"/>
          <a:sy n="98" d="100"/>
        </p:scale>
        <p:origin x="2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237197"/>
            <a:ext cx="5814457" cy="2631887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3970580"/>
            <a:ext cx="5130404" cy="1825171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32484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2972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402483"/>
            <a:ext cx="1474991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402483"/>
            <a:ext cx="4339466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9805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8796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884671"/>
            <a:ext cx="5899964" cy="3144614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5059035"/>
            <a:ext cx="5899964" cy="1653678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0667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012414"/>
            <a:ext cx="2907229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012414"/>
            <a:ext cx="2907229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1369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02484"/>
            <a:ext cx="5899964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853171"/>
            <a:ext cx="2893868" cy="90821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2761381"/>
            <a:ext cx="2893868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853171"/>
            <a:ext cx="2908120" cy="90821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2761381"/>
            <a:ext cx="2908120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12672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89625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8662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03978"/>
            <a:ext cx="2206252" cy="1763924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088455"/>
            <a:ext cx="3463022" cy="5372269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267902"/>
            <a:ext cx="2206252" cy="4201570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28983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03978"/>
            <a:ext cx="2206252" cy="1763924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088455"/>
            <a:ext cx="3463022" cy="5372269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267902"/>
            <a:ext cx="2206252" cy="4201570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90015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402484"/>
            <a:ext cx="5899964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012414"/>
            <a:ext cx="5899964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7006700"/>
            <a:ext cx="15391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02149-F9C1-834B-8372-4B3B7AFA53DA}" type="datetimeFigureOut">
              <a:rPr lang="en-DK" smtClean="0"/>
              <a:t>06/12/2022</a:t>
            </a:fld>
            <a:endParaRPr lang="en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7006700"/>
            <a:ext cx="23086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7006700"/>
            <a:ext cx="15391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63BF-F7A8-0B41-934A-5FE412DF389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580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09CA58-B91B-E30B-BAC4-D6B5DDA88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604" y="1555111"/>
            <a:ext cx="5113737" cy="23684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FE5C5C-3FE8-9A9D-F87A-61BB513F0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603" y="4704712"/>
            <a:ext cx="5356404" cy="23684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60C2C9-F7DC-BA03-ABCB-48CBA07CC45F}"/>
              </a:ext>
            </a:extLst>
          </p:cNvPr>
          <p:cNvSpPr txBox="1"/>
          <p:nvPr/>
        </p:nvSpPr>
        <p:spPr>
          <a:xfrm>
            <a:off x="411231" y="393590"/>
            <a:ext cx="1720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/>
              <a:t>Suppl. Fig.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87246B-E23D-BC6E-F92E-48C134A567FD}"/>
              </a:ext>
            </a:extLst>
          </p:cNvPr>
          <p:cNvSpPr txBox="1"/>
          <p:nvPr/>
        </p:nvSpPr>
        <p:spPr>
          <a:xfrm>
            <a:off x="411230" y="1324278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1028EF-CC89-FF83-2717-979B26EE2917}"/>
              </a:ext>
            </a:extLst>
          </p:cNvPr>
          <p:cNvSpPr txBox="1"/>
          <p:nvPr/>
        </p:nvSpPr>
        <p:spPr>
          <a:xfrm>
            <a:off x="411230" y="463698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97835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Cord Herbert Brakebusch</dc:creator>
  <cp:lastModifiedBy>Cord Herbert Brakebusch</cp:lastModifiedBy>
  <cp:revision>3</cp:revision>
  <dcterms:created xsi:type="dcterms:W3CDTF">2022-12-05T09:21:42Z</dcterms:created>
  <dcterms:modified xsi:type="dcterms:W3CDTF">2022-12-06T11:18:31Z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2630e2-1ac5-455e-8217-0156b1936a76_Enabled">
    <vt:lpwstr>true</vt:lpwstr>
  </property>
  <property fmtid="{D5CDD505-2E9C-101B-9397-08002B2CF9AE}" pid="3" name="MSIP_Label_6a2630e2-1ac5-455e-8217-0156b1936a76_SetDate">
    <vt:lpwstr>2022-12-05T09:27:30Z</vt:lpwstr>
  </property>
  <property fmtid="{D5CDD505-2E9C-101B-9397-08002B2CF9AE}" pid="4" name="MSIP_Label_6a2630e2-1ac5-455e-8217-0156b1936a76_Method">
    <vt:lpwstr>Standard</vt:lpwstr>
  </property>
  <property fmtid="{D5CDD505-2E9C-101B-9397-08002B2CF9AE}" pid="5" name="MSIP_Label_6a2630e2-1ac5-455e-8217-0156b1936a76_Name">
    <vt:lpwstr>Notclass</vt:lpwstr>
  </property>
  <property fmtid="{D5CDD505-2E9C-101B-9397-08002B2CF9AE}" pid="6" name="MSIP_Label_6a2630e2-1ac5-455e-8217-0156b1936a76_SiteId">
    <vt:lpwstr>a3927f91-cda1-4696-af89-8c9f1ceffa91</vt:lpwstr>
  </property>
  <property fmtid="{D5CDD505-2E9C-101B-9397-08002B2CF9AE}" pid="7" name="MSIP_Label_6a2630e2-1ac5-455e-8217-0156b1936a76_ActionId">
    <vt:lpwstr>0ca9240b-c90e-4b53-aa9d-8b113a96fc5f</vt:lpwstr>
  </property>
  <property fmtid="{D5CDD505-2E9C-101B-9397-08002B2CF9AE}" pid="8" name="MSIP_Label_6a2630e2-1ac5-455e-8217-0156b1936a76_ContentBits">
    <vt:lpwstr>0</vt:lpwstr>
  </property>
</Properties>
</file>