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66" r:id="rId3"/>
    <p:sldId id="261" r:id="rId4"/>
    <p:sldId id="262" r:id="rId5"/>
    <p:sldId id="263" r:id="rId6"/>
    <p:sldId id="264" r:id="rId7"/>
    <p:sldId id="257" r:id="rId8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165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0752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5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8188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87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56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978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290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34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011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707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506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1222C-6742-4282-92CF-65EE764F0599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1C36C-E54F-49F8-A571-CEA6F95C56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452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10438" b="63348"/>
          <a:stretch/>
        </p:blipFill>
        <p:spPr>
          <a:xfrm>
            <a:off x="903855" y="1355525"/>
            <a:ext cx="4839219" cy="3248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8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6932"/>
            <a:ext cx="6858000" cy="484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06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r="22964" b="3801"/>
          <a:stretch/>
        </p:blipFill>
        <p:spPr>
          <a:xfrm>
            <a:off x="1857309" y="1120126"/>
            <a:ext cx="3316270" cy="676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2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b="4494"/>
          <a:stretch/>
        </p:blipFill>
        <p:spPr>
          <a:xfrm>
            <a:off x="851217" y="644152"/>
            <a:ext cx="5208389" cy="8551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4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/>
          <p:nvPr/>
        </p:nvPicPr>
        <p:blipFill rotWithShape="1">
          <a:blip r:embed="rId2"/>
          <a:srcRect b="10471"/>
          <a:stretch/>
        </p:blipFill>
        <p:spPr>
          <a:xfrm>
            <a:off x="0" y="1706434"/>
            <a:ext cx="6858000" cy="578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6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/>
          <p:nvPr/>
        </p:nvPicPr>
        <p:blipFill rotWithShape="1">
          <a:blip r:embed="rId2"/>
          <a:srcRect r="24827" b="45249"/>
          <a:stretch/>
        </p:blipFill>
        <p:spPr>
          <a:xfrm>
            <a:off x="1688967" y="1499903"/>
            <a:ext cx="3604928" cy="485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05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Supp </a:t>
            </a:r>
            <a:r>
              <a:rPr lang="de-DE" b="1" dirty="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de-DE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BA630E-21BB-0E49-933F-88BB7D125C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1" y="1152609"/>
            <a:ext cx="6837379" cy="4071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83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</Words>
  <Application>Microsoft Office PowerPoint</Application>
  <PresentationFormat>A4-Papier (210 x 297 mm)</PresentationFormat>
  <Paragraphs>7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Steffen Fricke</dc:creator>
  <cp:lastModifiedBy>Jochen Meier</cp:lastModifiedBy>
  <cp:revision>14</cp:revision>
  <dcterms:created xsi:type="dcterms:W3CDTF">2023-03-20T12:20:17Z</dcterms:created>
  <dcterms:modified xsi:type="dcterms:W3CDTF">2023-05-08T11:37:26Z</dcterms:modified>
</cp:coreProperties>
</file>